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65" r:id="rId5"/>
    <p:sldId id="261" r:id="rId6"/>
    <p:sldId id="263" r:id="rId7"/>
    <p:sldId id="266" r:id="rId8"/>
    <p:sldId id="268" r:id="rId9"/>
    <p:sldId id="264" r:id="rId10"/>
    <p:sldId id="26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8D499-63C8-4F04-968C-2973FF82B074}" v="545" dt="2024-12-05T17:21:59.469"/>
    <p1510:client id="{334DFDB6-C839-087C-A69D-3C1D616D715A}" v="263" dt="2024-12-05T03:22:40.490"/>
    <p1510:client id="{B78B3C8E-A23B-49FA-B190-2EAF8314E9E9}" v="1840" dt="2024-12-05T17:32:17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Andy (njx7sq)" userId="d0d1cfde-1041-4e52-8b2d-d854422fce7f" providerId="ADAL" clId="{B78B3C8E-A23B-49FA-B190-2EAF8314E9E9}"/>
    <pc:docChg chg="undo custSel addSld delSld modSld">
      <pc:chgData name="Chen, Andy (njx7sq)" userId="d0d1cfde-1041-4e52-8b2d-d854422fce7f" providerId="ADAL" clId="{B78B3C8E-A23B-49FA-B190-2EAF8314E9E9}" dt="2024-12-05T17:32:17.750" v="2581" actId="2696"/>
      <pc:docMkLst>
        <pc:docMk/>
      </pc:docMkLst>
      <pc:sldChg chg="modSp mod">
        <pc:chgData name="Chen, Andy (njx7sq)" userId="d0d1cfde-1041-4e52-8b2d-d854422fce7f" providerId="ADAL" clId="{B78B3C8E-A23B-49FA-B190-2EAF8314E9E9}" dt="2024-12-05T02:15:52.632" v="63" actId="20577"/>
        <pc:sldMkLst>
          <pc:docMk/>
          <pc:sldMk cId="3600483738" sldId="256"/>
        </pc:sldMkLst>
        <pc:spChg chg="mod">
          <ac:chgData name="Chen, Andy (njx7sq)" userId="d0d1cfde-1041-4e52-8b2d-d854422fce7f" providerId="ADAL" clId="{B78B3C8E-A23B-49FA-B190-2EAF8314E9E9}" dt="2024-12-05T02:15:40.531" v="15" actId="207"/>
          <ac:spMkLst>
            <pc:docMk/>
            <pc:sldMk cId="3600483738" sldId="256"/>
            <ac:spMk id="2" creationId="{93D39E24-1B77-CEC3-98B6-6933F9C83819}"/>
          </ac:spMkLst>
        </pc:spChg>
        <pc:spChg chg="mod">
          <ac:chgData name="Chen, Andy (njx7sq)" userId="d0d1cfde-1041-4e52-8b2d-d854422fce7f" providerId="ADAL" clId="{B78B3C8E-A23B-49FA-B190-2EAF8314E9E9}" dt="2024-12-05T02:15:52.632" v="63" actId="20577"/>
          <ac:spMkLst>
            <pc:docMk/>
            <pc:sldMk cId="3600483738" sldId="256"/>
            <ac:spMk id="3" creationId="{D103FDCC-F91B-740F-7348-AB9E6A906B79}"/>
          </ac:spMkLst>
        </pc:spChg>
      </pc:sldChg>
      <pc:sldChg chg="addSp delSp modSp new mod setBg">
        <pc:chgData name="Chen, Andy (njx7sq)" userId="d0d1cfde-1041-4e52-8b2d-d854422fce7f" providerId="ADAL" clId="{B78B3C8E-A23B-49FA-B190-2EAF8314E9E9}" dt="2024-12-05T15:54:48.964" v="2545" actId="20577"/>
        <pc:sldMkLst>
          <pc:docMk/>
          <pc:sldMk cId="939364007" sldId="257"/>
        </pc:sldMkLst>
        <pc:spChg chg="mod">
          <ac:chgData name="Chen, Andy (njx7sq)" userId="d0d1cfde-1041-4e52-8b2d-d854422fce7f" providerId="ADAL" clId="{B78B3C8E-A23B-49FA-B190-2EAF8314E9E9}" dt="2024-12-05T02:29:12.479" v="645" actId="26606"/>
          <ac:spMkLst>
            <pc:docMk/>
            <pc:sldMk cId="939364007" sldId="257"/>
            <ac:spMk id="2" creationId="{F603782A-24C5-4B4A-76FB-0DEF0FBDFCBB}"/>
          </ac:spMkLst>
        </pc:spChg>
        <pc:spChg chg="mod">
          <ac:chgData name="Chen, Andy (njx7sq)" userId="d0d1cfde-1041-4e52-8b2d-d854422fce7f" providerId="ADAL" clId="{B78B3C8E-A23B-49FA-B190-2EAF8314E9E9}" dt="2024-12-05T15:54:48.964" v="2545" actId="20577"/>
          <ac:spMkLst>
            <pc:docMk/>
            <pc:sldMk cId="939364007" sldId="257"/>
            <ac:spMk id="3" creationId="{1ADA6DBB-75D3-A72E-4E28-58D031A3927F}"/>
          </ac:spMkLst>
        </pc:spChg>
        <pc:spChg chg="add mod">
          <ac:chgData name="Chen, Andy (njx7sq)" userId="d0d1cfde-1041-4e52-8b2d-d854422fce7f" providerId="ADAL" clId="{B78B3C8E-A23B-49FA-B190-2EAF8314E9E9}" dt="2024-12-05T02:29:32.491" v="652" actId="1076"/>
          <ac:spMkLst>
            <pc:docMk/>
            <pc:sldMk cId="939364007" sldId="257"/>
            <ac:spMk id="5" creationId="{3C6B7F11-2B2D-F651-336C-ACCA865B571C}"/>
          </ac:spMkLst>
        </pc:spChg>
        <pc:spChg chg="add del">
          <ac:chgData name="Chen, Andy (njx7sq)" userId="d0d1cfde-1041-4e52-8b2d-d854422fce7f" providerId="ADAL" clId="{B78B3C8E-A23B-49FA-B190-2EAF8314E9E9}" dt="2024-12-05T02:29:12.473" v="644" actId="26606"/>
          <ac:spMkLst>
            <pc:docMk/>
            <pc:sldMk cId="939364007" sldId="257"/>
            <ac:spMk id="1031" creationId="{058A14AF-9FB5-4CC7-BA35-E8E85D3EDF0E}"/>
          </ac:spMkLst>
        </pc:spChg>
        <pc:spChg chg="add del">
          <ac:chgData name="Chen, Andy (njx7sq)" userId="d0d1cfde-1041-4e52-8b2d-d854422fce7f" providerId="ADAL" clId="{B78B3C8E-A23B-49FA-B190-2EAF8314E9E9}" dt="2024-12-05T02:29:12.473" v="644" actId="26606"/>
          <ac:spMkLst>
            <pc:docMk/>
            <pc:sldMk cId="939364007" sldId="257"/>
            <ac:spMk id="1033" creationId="{3A9A4357-BD1D-4622-A4FE-766E6AB8DE84}"/>
          </ac:spMkLst>
        </pc:spChg>
        <pc:spChg chg="add del">
          <ac:chgData name="Chen, Andy (njx7sq)" userId="d0d1cfde-1041-4e52-8b2d-d854422fce7f" providerId="ADAL" clId="{B78B3C8E-A23B-49FA-B190-2EAF8314E9E9}" dt="2024-12-05T02:29:12.473" v="644" actId="26606"/>
          <ac:spMkLst>
            <pc:docMk/>
            <pc:sldMk cId="939364007" sldId="257"/>
            <ac:spMk id="1035" creationId="{E659831F-0D9A-4C63-9EBB-8435B85A440F}"/>
          </ac:spMkLst>
        </pc:spChg>
        <pc:spChg chg="add del">
          <ac:chgData name="Chen, Andy (njx7sq)" userId="d0d1cfde-1041-4e52-8b2d-d854422fce7f" providerId="ADAL" clId="{B78B3C8E-A23B-49FA-B190-2EAF8314E9E9}" dt="2024-12-05T02:29:12.473" v="644" actId="26606"/>
          <ac:spMkLst>
            <pc:docMk/>
            <pc:sldMk cId="939364007" sldId="257"/>
            <ac:spMk id="1037" creationId="{E6995CE5-F890-4ABA-82A2-26507CE8D2A3}"/>
          </ac:spMkLst>
        </pc:spChg>
        <pc:spChg chg="add">
          <ac:chgData name="Chen, Andy (njx7sq)" userId="d0d1cfde-1041-4e52-8b2d-d854422fce7f" providerId="ADAL" clId="{B78B3C8E-A23B-49FA-B190-2EAF8314E9E9}" dt="2024-12-05T02:29:12.479" v="645" actId="26606"/>
          <ac:spMkLst>
            <pc:docMk/>
            <pc:sldMk cId="939364007" sldId="257"/>
            <ac:spMk id="1039" creationId="{45D37F4E-DDB4-456B-97E0-9937730A039F}"/>
          </ac:spMkLst>
        </pc:spChg>
        <pc:spChg chg="add">
          <ac:chgData name="Chen, Andy (njx7sq)" userId="d0d1cfde-1041-4e52-8b2d-d854422fce7f" providerId="ADAL" clId="{B78B3C8E-A23B-49FA-B190-2EAF8314E9E9}" dt="2024-12-05T02:29:12.479" v="645" actId="26606"/>
          <ac:spMkLst>
            <pc:docMk/>
            <pc:sldMk cId="939364007" sldId="257"/>
            <ac:spMk id="1040" creationId="{B2DD41CD-8F47-4F56-AD12-4E2FF7696987}"/>
          </ac:spMkLst>
        </pc:spChg>
        <pc:picChg chg="add mod">
          <ac:chgData name="Chen, Andy (njx7sq)" userId="d0d1cfde-1041-4e52-8b2d-d854422fce7f" providerId="ADAL" clId="{B78B3C8E-A23B-49FA-B190-2EAF8314E9E9}" dt="2024-12-05T02:29:16.554" v="647" actId="962"/>
          <ac:picMkLst>
            <pc:docMk/>
            <pc:sldMk cId="939364007" sldId="257"/>
            <ac:picMk id="1026" creationId="{3A769489-6BCC-10DB-B5DF-4919B4C0780D}"/>
          </ac:picMkLst>
        </pc:picChg>
      </pc:sldChg>
      <pc:sldChg chg="addSp delSp modSp mod setBg">
        <pc:chgData name="Chen, Andy (njx7sq)" userId="d0d1cfde-1041-4e52-8b2d-d854422fce7f" providerId="ADAL" clId="{B78B3C8E-A23B-49FA-B190-2EAF8314E9E9}" dt="2024-12-05T02:34:08.050" v="828" actId="26606"/>
        <pc:sldMkLst>
          <pc:docMk/>
          <pc:sldMk cId="3821669491" sldId="258"/>
        </pc:sldMkLst>
        <pc:spChg chg="mod">
          <ac:chgData name="Chen, Andy (njx7sq)" userId="d0d1cfde-1041-4e52-8b2d-d854422fce7f" providerId="ADAL" clId="{B78B3C8E-A23B-49FA-B190-2EAF8314E9E9}" dt="2024-12-05T02:34:08.050" v="828" actId="26606"/>
          <ac:spMkLst>
            <pc:docMk/>
            <pc:sldMk cId="3821669491" sldId="258"/>
            <ac:spMk id="2" creationId="{C9C4BB45-934C-B61C-BBAE-FC48361B633F}"/>
          </ac:spMkLst>
        </pc:spChg>
        <pc:spChg chg="mod ord">
          <ac:chgData name="Chen, Andy (njx7sq)" userId="d0d1cfde-1041-4e52-8b2d-d854422fce7f" providerId="ADAL" clId="{B78B3C8E-A23B-49FA-B190-2EAF8314E9E9}" dt="2024-12-05T02:34:08.050" v="828" actId="26606"/>
          <ac:spMkLst>
            <pc:docMk/>
            <pc:sldMk cId="3821669491" sldId="258"/>
            <ac:spMk id="3" creationId="{72DB9AF1-DF75-9BE5-B98B-C398A545CDD4}"/>
          </ac:spMkLst>
        </pc:spChg>
        <pc:spChg chg="add del">
          <ac:chgData name="Chen, Andy (njx7sq)" userId="d0d1cfde-1041-4e52-8b2d-d854422fce7f" providerId="ADAL" clId="{B78B3C8E-A23B-49FA-B190-2EAF8314E9E9}" dt="2024-12-05T02:34:08.050" v="828" actId="26606"/>
          <ac:spMkLst>
            <pc:docMk/>
            <pc:sldMk cId="3821669491" sldId="258"/>
            <ac:spMk id="2057" creationId="{D2B783EE-0239-4717-BBEA-8C9EAC61C824}"/>
          </ac:spMkLst>
        </pc:spChg>
        <pc:spChg chg="add del">
          <ac:chgData name="Chen, Andy (njx7sq)" userId="d0d1cfde-1041-4e52-8b2d-d854422fce7f" providerId="ADAL" clId="{B78B3C8E-A23B-49FA-B190-2EAF8314E9E9}" dt="2024-12-05T02:34:08.050" v="828" actId="26606"/>
          <ac:spMkLst>
            <pc:docMk/>
            <pc:sldMk cId="3821669491" sldId="258"/>
            <ac:spMk id="2059" creationId="{A7B99495-F43F-4D80-A44F-2CB4764EB90B}"/>
          </ac:spMkLst>
        </pc:spChg>
        <pc:spChg chg="add del">
          <ac:chgData name="Chen, Andy (njx7sq)" userId="d0d1cfde-1041-4e52-8b2d-d854422fce7f" providerId="ADAL" clId="{B78B3C8E-A23B-49FA-B190-2EAF8314E9E9}" dt="2024-12-05T02:34:08.050" v="828" actId="26606"/>
          <ac:spMkLst>
            <pc:docMk/>
            <pc:sldMk cId="3821669491" sldId="258"/>
            <ac:spMk id="2061" creationId="{70BEB1E7-2F88-40BC-B73D-42E5B6F80BFC}"/>
          </ac:spMkLst>
        </pc:spChg>
        <pc:spChg chg="add">
          <ac:chgData name="Chen, Andy (njx7sq)" userId="d0d1cfde-1041-4e52-8b2d-d854422fce7f" providerId="ADAL" clId="{B78B3C8E-A23B-49FA-B190-2EAF8314E9E9}" dt="2024-12-05T02:34:08.050" v="828" actId="26606"/>
          <ac:spMkLst>
            <pc:docMk/>
            <pc:sldMk cId="3821669491" sldId="258"/>
            <ac:spMk id="2066" creationId="{72D05657-94EE-4B2D-BC1B-A1D065063658}"/>
          </ac:spMkLst>
        </pc:spChg>
        <pc:spChg chg="add">
          <ac:chgData name="Chen, Andy (njx7sq)" userId="d0d1cfde-1041-4e52-8b2d-d854422fce7f" providerId="ADAL" clId="{B78B3C8E-A23B-49FA-B190-2EAF8314E9E9}" dt="2024-12-05T02:34:08.050" v="828" actId="26606"/>
          <ac:spMkLst>
            <pc:docMk/>
            <pc:sldMk cId="3821669491" sldId="258"/>
            <ac:spMk id="2068" creationId="{7586665A-47B3-4AEE-BC94-15D89FF706B3}"/>
          </ac:spMkLst>
        </pc:spChg>
        <pc:picChg chg="add mod">
          <ac:chgData name="Chen, Andy (njx7sq)" userId="d0d1cfde-1041-4e52-8b2d-d854422fce7f" providerId="ADAL" clId="{B78B3C8E-A23B-49FA-B190-2EAF8314E9E9}" dt="2024-12-05T02:34:08.050" v="828" actId="26606"/>
          <ac:picMkLst>
            <pc:docMk/>
            <pc:sldMk cId="3821669491" sldId="258"/>
            <ac:picMk id="2050" creationId="{EC84C3E9-D7A3-CDF8-82BD-2380C302A3C4}"/>
          </ac:picMkLst>
        </pc:picChg>
        <pc:picChg chg="add mod">
          <ac:chgData name="Chen, Andy (njx7sq)" userId="d0d1cfde-1041-4e52-8b2d-d854422fce7f" providerId="ADAL" clId="{B78B3C8E-A23B-49FA-B190-2EAF8314E9E9}" dt="2024-12-05T02:34:08.050" v="828" actId="26606"/>
          <ac:picMkLst>
            <pc:docMk/>
            <pc:sldMk cId="3821669491" sldId="258"/>
            <ac:picMk id="2052" creationId="{447F4520-D0A4-7420-6232-CA291C2C312B}"/>
          </ac:picMkLst>
        </pc:picChg>
      </pc:sldChg>
      <pc:sldChg chg="modSp mod">
        <pc:chgData name="Chen, Andy (njx7sq)" userId="d0d1cfde-1041-4e52-8b2d-d854422fce7f" providerId="ADAL" clId="{B78B3C8E-A23B-49FA-B190-2EAF8314E9E9}" dt="2024-12-05T15:28:36.931" v="2525" actId="20577"/>
        <pc:sldMkLst>
          <pc:docMk/>
          <pc:sldMk cId="1961473869" sldId="260"/>
        </pc:sldMkLst>
        <pc:spChg chg="mod">
          <ac:chgData name="Chen, Andy (njx7sq)" userId="d0d1cfde-1041-4e52-8b2d-d854422fce7f" providerId="ADAL" clId="{B78B3C8E-A23B-49FA-B190-2EAF8314E9E9}" dt="2024-12-05T15:28:36.931" v="2525" actId="20577"/>
          <ac:spMkLst>
            <pc:docMk/>
            <pc:sldMk cId="1961473869" sldId="260"/>
            <ac:spMk id="3" creationId="{5F12BCF1-FE58-2D93-ACEE-05B7A82CDA44}"/>
          </ac:spMkLst>
        </pc:spChg>
      </pc:sldChg>
      <pc:sldChg chg="addSp delSp modSp new mod setBg addAnim modAnim">
        <pc:chgData name="Chen, Andy (njx7sq)" userId="d0d1cfde-1041-4e52-8b2d-d854422fce7f" providerId="ADAL" clId="{B78B3C8E-A23B-49FA-B190-2EAF8314E9E9}" dt="2024-12-05T03:00:38.521" v="1773" actId="962"/>
        <pc:sldMkLst>
          <pc:docMk/>
          <pc:sldMk cId="1498501348" sldId="261"/>
        </pc:sldMkLst>
        <pc:spChg chg="mod">
          <ac:chgData name="Chen, Andy (njx7sq)" userId="d0d1cfde-1041-4e52-8b2d-d854422fce7f" providerId="ADAL" clId="{B78B3C8E-A23B-49FA-B190-2EAF8314E9E9}" dt="2024-12-05T02:35:46.382" v="869" actId="962"/>
          <ac:spMkLst>
            <pc:docMk/>
            <pc:sldMk cId="1498501348" sldId="261"/>
            <ac:spMk id="2" creationId="{D0C29B5F-99B1-0FB3-EEA3-994EDEBCA095}"/>
          </ac:spMkLst>
        </pc:spChg>
        <pc:spChg chg="del">
          <ac:chgData name="Chen, Andy (njx7sq)" userId="d0d1cfde-1041-4e52-8b2d-d854422fce7f" providerId="ADAL" clId="{B78B3C8E-A23B-49FA-B190-2EAF8314E9E9}" dt="2024-12-05T02:35:06.017" v="857" actId="478"/>
          <ac:spMkLst>
            <pc:docMk/>
            <pc:sldMk cId="1498501348" sldId="261"/>
            <ac:spMk id="3" creationId="{61993132-1A9A-B951-B743-460E7EB45C0C}"/>
          </ac:spMkLst>
        </pc:spChg>
        <pc:spChg chg="add mod">
          <ac:chgData name="Chen, Andy (njx7sq)" userId="d0d1cfde-1041-4e52-8b2d-d854422fce7f" providerId="ADAL" clId="{B78B3C8E-A23B-49FA-B190-2EAF8314E9E9}" dt="2024-12-05T03:00:36.019" v="1769" actId="26606"/>
          <ac:spMkLst>
            <pc:docMk/>
            <pc:sldMk cId="1498501348" sldId="261"/>
            <ac:spMk id="11" creationId="{B7770E2B-50D4-99B8-6919-7884F1A1EAB3}"/>
          </ac:spMkLst>
        </pc:spChg>
        <pc:spChg chg="add del">
          <ac:chgData name="Chen, Andy (njx7sq)" userId="d0d1cfde-1041-4e52-8b2d-d854422fce7f" providerId="ADAL" clId="{B78B3C8E-A23B-49FA-B190-2EAF8314E9E9}" dt="2024-12-05T03:00:02.347" v="1763" actId="22"/>
          <ac:spMkLst>
            <pc:docMk/>
            <pc:sldMk cId="1498501348" sldId="261"/>
            <ac:spMk id="13" creationId="{BEBB7A4B-EA11-5FDD-A795-DDEF03A53B73}"/>
          </ac:spMkLst>
        </pc:spChg>
        <pc:spChg chg="add del">
          <ac:chgData name="Chen, Andy (njx7sq)" userId="d0d1cfde-1041-4e52-8b2d-d854422fce7f" providerId="ADAL" clId="{B78B3C8E-A23B-49FA-B190-2EAF8314E9E9}" dt="2024-12-05T03:00:36.019" v="1769" actId="26606"/>
          <ac:spMkLst>
            <pc:docMk/>
            <pc:sldMk cId="1498501348" sldId="261"/>
            <ac:spMk id="15" creationId="{022BDE4A-8A20-4A69-9C5A-581C82036A4D}"/>
          </ac:spMkLst>
        </pc:spChg>
        <pc:spChg chg="add">
          <ac:chgData name="Chen, Andy (njx7sq)" userId="d0d1cfde-1041-4e52-8b2d-d854422fce7f" providerId="ADAL" clId="{B78B3C8E-A23B-49FA-B190-2EAF8314E9E9}" dt="2024-12-05T03:00:36.019" v="1769" actId="26606"/>
          <ac:spMkLst>
            <pc:docMk/>
            <pc:sldMk cId="1498501348" sldId="261"/>
            <ac:spMk id="25" creationId="{022BDE4A-8A20-4A69-9C5A-581C82036A4D}"/>
          </ac:spMkLst>
        </pc:spChg>
        <pc:picChg chg="add del mod">
          <ac:chgData name="Chen, Andy (njx7sq)" userId="d0d1cfde-1041-4e52-8b2d-d854422fce7f" providerId="ADAL" clId="{B78B3C8E-A23B-49FA-B190-2EAF8314E9E9}" dt="2024-12-05T02:59:54.719" v="1761" actId="478"/>
          <ac:picMkLst>
            <pc:docMk/>
            <pc:sldMk cId="1498501348" sldId="261"/>
            <ac:picMk id="5" creationId="{A380AC11-3D8C-D71C-23E5-8955AC6249EB}"/>
          </ac:picMkLst>
        </pc:picChg>
        <pc:picChg chg="add del">
          <ac:chgData name="Chen, Andy (njx7sq)" userId="d0d1cfde-1041-4e52-8b2d-d854422fce7f" providerId="ADAL" clId="{B78B3C8E-A23B-49FA-B190-2EAF8314E9E9}" dt="2024-12-05T02:35:26.616" v="861" actId="22"/>
          <ac:picMkLst>
            <pc:docMk/>
            <pc:sldMk cId="1498501348" sldId="261"/>
            <ac:picMk id="7" creationId="{76CE35E5-6C36-181C-23D0-D3679A7777A9}"/>
          </ac:picMkLst>
        </pc:picChg>
        <pc:picChg chg="add mod">
          <ac:chgData name="Chen, Andy (njx7sq)" userId="d0d1cfde-1041-4e52-8b2d-d854422fce7f" providerId="ADAL" clId="{B78B3C8E-A23B-49FA-B190-2EAF8314E9E9}" dt="2024-12-05T02:35:25.830" v="860" actId="571"/>
          <ac:picMkLst>
            <pc:docMk/>
            <pc:sldMk cId="1498501348" sldId="261"/>
            <ac:picMk id="8" creationId="{96C82A35-E01A-C73A-602F-2268DD3E6D41}"/>
          </ac:picMkLst>
        </pc:picChg>
        <pc:picChg chg="add del mod">
          <ac:chgData name="Chen, Andy (njx7sq)" userId="d0d1cfde-1041-4e52-8b2d-d854422fce7f" providerId="ADAL" clId="{B78B3C8E-A23B-49FA-B190-2EAF8314E9E9}" dt="2024-12-05T03:00:10.837" v="1765" actId="478"/>
          <ac:picMkLst>
            <pc:docMk/>
            <pc:sldMk cId="1498501348" sldId="261"/>
            <ac:picMk id="10" creationId="{AE0630C2-B4FF-8B16-BA26-0DD95B1E7360}"/>
          </ac:picMkLst>
        </pc:picChg>
        <pc:picChg chg="add mod">
          <ac:chgData name="Chen, Andy (njx7sq)" userId="d0d1cfde-1041-4e52-8b2d-d854422fce7f" providerId="ADAL" clId="{B78B3C8E-A23B-49FA-B190-2EAF8314E9E9}" dt="2024-12-05T03:00:38.521" v="1772" actId="27614"/>
          <ac:picMkLst>
            <pc:docMk/>
            <pc:sldMk cId="1498501348" sldId="261"/>
            <ac:picMk id="16" creationId="{170DE3E7-BD98-6E34-17B1-10B1022B787B}"/>
          </ac:picMkLst>
        </pc:picChg>
        <pc:picChg chg="add del">
          <ac:chgData name="Chen, Andy (njx7sq)" userId="d0d1cfde-1041-4e52-8b2d-d854422fce7f" providerId="ADAL" clId="{B78B3C8E-A23B-49FA-B190-2EAF8314E9E9}" dt="2024-12-05T03:00:25.935" v="1767" actId="22"/>
          <ac:picMkLst>
            <pc:docMk/>
            <pc:sldMk cId="1498501348" sldId="261"/>
            <ac:picMk id="18" creationId="{E30D83E6-A68B-9459-4BAD-62C3B7FACF1F}"/>
          </ac:picMkLst>
        </pc:picChg>
        <pc:picChg chg="add mod">
          <ac:chgData name="Chen, Andy (njx7sq)" userId="d0d1cfde-1041-4e52-8b2d-d854422fce7f" providerId="ADAL" clId="{B78B3C8E-A23B-49FA-B190-2EAF8314E9E9}" dt="2024-12-05T03:00:38.521" v="1773" actId="962"/>
          <ac:picMkLst>
            <pc:docMk/>
            <pc:sldMk cId="1498501348" sldId="261"/>
            <ac:picMk id="20" creationId="{DF6CFD9E-FC17-F41C-D40D-7255C6F3840F}"/>
          </ac:picMkLst>
        </pc:picChg>
      </pc:sldChg>
      <pc:sldChg chg="modSp del mod">
        <pc:chgData name="Chen, Andy (njx7sq)" userId="d0d1cfde-1041-4e52-8b2d-d854422fce7f" providerId="ADAL" clId="{B78B3C8E-A23B-49FA-B190-2EAF8314E9E9}" dt="2024-12-05T14:53:30.235" v="2139" actId="47"/>
        <pc:sldMkLst>
          <pc:docMk/>
          <pc:sldMk cId="2351401426" sldId="262"/>
        </pc:sldMkLst>
        <pc:spChg chg="mod">
          <ac:chgData name="Chen, Andy (njx7sq)" userId="d0d1cfde-1041-4e52-8b2d-d854422fce7f" providerId="ADAL" clId="{B78B3C8E-A23B-49FA-B190-2EAF8314E9E9}" dt="2024-12-05T02:39:13.898" v="1098" actId="20577"/>
          <ac:spMkLst>
            <pc:docMk/>
            <pc:sldMk cId="2351401426" sldId="262"/>
            <ac:spMk id="3" creationId="{02B89BB0-6FF5-1D83-46CC-A3B895AF2EAE}"/>
          </ac:spMkLst>
        </pc:spChg>
      </pc:sldChg>
      <pc:sldChg chg="addSp delSp modSp new mod modTransition setBg delAnim modAnim">
        <pc:chgData name="Chen, Andy (njx7sq)" userId="d0d1cfde-1041-4e52-8b2d-d854422fce7f" providerId="ADAL" clId="{B78B3C8E-A23B-49FA-B190-2EAF8314E9E9}" dt="2024-12-05T15:54:04.219" v="2535" actId="27636"/>
        <pc:sldMkLst>
          <pc:docMk/>
          <pc:sldMk cId="1853160179" sldId="263"/>
        </pc:sldMkLst>
        <pc:spChg chg="mod">
          <ac:chgData name="Chen, Andy (njx7sq)" userId="d0d1cfde-1041-4e52-8b2d-d854422fce7f" providerId="ADAL" clId="{B78B3C8E-A23B-49FA-B190-2EAF8314E9E9}" dt="2024-12-05T15:54:04.219" v="2535" actId="27636"/>
          <ac:spMkLst>
            <pc:docMk/>
            <pc:sldMk cId="1853160179" sldId="263"/>
            <ac:spMk id="2" creationId="{CB7143D5-BA9D-6CA0-C922-FF1E6BBAF4EA}"/>
          </ac:spMkLst>
        </pc:spChg>
        <pc:spChg chg="del">
          <ac:chgData name="Chen, Andy (njx7sq)" userId="d0d1cfde-1041-4e52-8b2d-d854422fce7f" providerId="ADAL" clId="{B78B3C8E-A23B-49FA-B190-2EAF8314E9E9}" dt="2024-12-05T02:36:50.902" v="982" actId="478"/>
          <ac:spMkLst>
            <pc:docMk/>
            <pc:sldMk cId="1853160179" sldId="263"/>
            <ac:spMk id="3" creationId="{FBE47F10-5CB9-A8B0-E6D3-6452434D1A26}"/>
          </ac:spMkLst>
        </pc:spChg>
        <pc:spChg chg="add del mod">
          <ac:chgData name="Chen, Andy (njx7sq)" userId="d0d1cfde-1041-4e52-8b2d-d854422fce7f" providerId="ADAL" clId="{B78B3C8E-A23B-49FA-B190-2EAF8314E9E9}" dt="2024-12-05T03:01:58.640" v="1789" actId="478"/>
          <ac:spMkLst>
            <pc:docMk/>
            <pc:sldMk cId="1853160179" sldId="263"/>
            <ac:spMk id="12" creationId="{FE9EF1AC-B3D7-38D9-ACE0-4FD12AB67D9A}"/>
          </ac:spMkLst>
        </pc:spChg>
        <pc:spChg chg="add del mod">
          <ac:chgData name="Chen, Andy (njx7sq)" userId="d0d1cfde-1041-4e52-8b2d-d854422fce7f" providerId="ADAL" clId="{B78B3C8E-A23B-49FA-B190-2EAF8314E9E9}" dt="2024-12-05T03:02:00.835" v="1790" actId="478"/>
          <ac:spMkLst>
            <pc:docMk/>
            <pc:sldMk cId="1853160179" sldId="263"/>
            <ac:spMk id="13" creationId="{F466CE27-3814-1A21-15AA-56F7489C3554}"/>
          </ac:spMkLst>
        </pc:spChg>
        <pc:spChg chg="add del mod">
          <ac:chgData name="Chen, Andy (njx7sq)" userId="d0d1cfde-1041-4e52-8b2d-d854422fce7f" providerId="ADAL" clId="{B78B3C8E-A23B-49FA-B190-2EAF8314E9E9}" dt="2024-12-05T03:02:02.890" v="1791" actId="478"/>
          <ac:spMkLst>
            <pc:docMk/>
            <pc:sldMk cId="1853160179" sldId="263"/>
            <ac:spMk id="14" creationId="{7C2775C0-4187-8DC9-4C38-0A50ACBA0B0C}"/>
          </ac:spMkLst>
        </pc:spChg>
        <pc:spChg chg="add mod">
          <ac:chgData name="Chen, Andy (njx7sq)" userId="d0d1cfde-1041-4e52-8b2d-d854422fce7f" providerId="ADAL" clId="{B78B3C8E-A23B-49FA-B190-2EAF8314E9E9}" dt="2024-12-05T03:02:08.045" v="1795" actId="1076"/>
          <ac:spMkLst>
            <pc:docMk/>
            <pc:sldMk cId="1853160179" sldId="263"/>
            <ac:spMk id="15" creationId="{77B49C6B-91E7-12DB-C745-A1B95168A3F3}"/>
          </ac:spMkLst>
        </pc:spChg>
        <pc:spChg chg="add">
          <ac:chgData name="Chen, Andy (njx7sq)" userId="d0d1cfde-1041-4e52-8b2d-d854422fce7f" providerId="ADAL" clId="{B78B3C8E-A23B-49FA-B190-2EAF8314E9E9}" dt="2024-12-05T02:37:50.728" v="988" actId="26606"/>
          <ac:spMkLst>
            <pc:docMk/>
            <pc:sldMk cId="1853160179" sldId="263"/>
            <ac:spMk id="16" creationId="{70155189-D96C-4527-B0EC-654B946BE615}"/>
          </ac:spMkLst>
        </pc:spChg>
        <pc:picChg chg="add del">
          <ac:chgData name="Chen, Andy (njx7sq)" userId="d0d1cfde-1041-4e52-8b2d-d854422fce7f" providerId="ADAL" clId="{B78B3C8E-A23B-49FA-B190-2EAF8314E9E9}" dt="2024-12-05T02:37:03.044" v="984" actId="22"/>
          <ac:picMkLst>
            <pc:docMk/>
            <pc:sldMk cId="1853160179" sldId="263"/>
            <ac:picMk id="5" creationId="{6057EC1B-A045-F97D-C679-A9EAA13EFFB2}"/>
          </ac:picMkLst>
        </pc:picChg>
        <pc:picChg chg="add del mod">
          <ac:chgData name="Chen, Andy (njx7sq)" userId="d0d1cfde-1041-4e52-8b2d-d854422fce7f" providerId="ADAL" clId="{B78B3C8E-A23B-49FA-B190-2EAF8314E9E9}" dt="2024-12-05T03:02:26.300" v="1796" actId="478"/>
          <ac:picMkLst>
            <pc:docMk/>
            <pc:sldMk cId="1853160179" sldId="263"/>
            <ac:picMk id="7" creationId="{5F6932D0-80F2-7776-57A7-24D4F3B72B5E}"/>
          </ac:picMkLst>
        </pc:picChg>
        <pc:picChg chg="add del mod ord">
          <ac:chgData name="Chen, Andy (njx7sq)" userId="d0d1cfde-1041-4e52-8b2d-d854422fce7f" providerId="ADAL" clId="{B78B3C8E-A23B-49FA-B190-2EAF8314E9E9}" dt="2024-12-05T03:01:22.699" v="1776" actId="478"/>
          <ac:picMkLst>
            <pc:docMk/>
            <pc:sldMk cId="1853160179" sldId="263"/>
            <ac:picMk id="9" creationId="{4A21F6ED-AD76-918E-E51D-1A7ED8F2ABA9}"/>
          </ac:picMkLst>
        </pc:picChg>
        <pc:picChg chg="add del mod">
          <ac:chgData name="Chen, Andy (njx7sq)" userId="d0d1cfde-1041-4e52-8b2d-d854422fce7f" providerId="ADAL" clId="{B78B3C8E-A23B-49FA-B190-2EAF8314E9E9}" dt="2024-12-05T03:01:49.702" v="1784" actId="478"/>
          <ac:picMkLst>
            <pc:docMk/>
            <pc:sldMk cId="1853160179" sldId="263"/>
            <ac:picMk id="11" creationId="{4B17D068-54DB-2485-9867-1E4DA313D5D2}"/>
          </ac:picMkLst>
        </pc:picChg>
        <pc:picChg chg="add del">
          <ac:chgData name="Chen, Andy (njx7sq)" userId="d0d1cfde-1041-4e52-8b2d-d854422fce7f" providerId="ADAL" clId="{B78B3C8E-A23B-49FA-B190-2EAF8314E9E9}" dt="2024-12-05T03:01:12.978" v="1775" actId="22"/>
          <ac:picMkLst>
            <pc:docMk/>
            <pc:sldMk cId="1853160179" sldId="263"/>
            <ac:picMk id="18" creationId="{F6588A41-6CEC-E0A0-783D-C0E0F46B6364}"/>
          </ac:picMkLst>
        </pc:picChg>
        <pc:picChg chg="add mod">
          <ac:chgData name="Chen, Andy (njx7sq)" userId="d0d1cfde-1041-4e52-8b2d-d854422fce7f" providerId="ADAL" clId="{B78B3C8E-A23B-49FA-B190-2EAF8314E9E9}" dt="2024-12-05T03:01:35.915" v="1783" actId="14100"/>
          <ac:picMkLst>
            <pc:docMk/>
            <pc:sldMk cId="1853160179" sldId="263"/>
            <ac:picMk id="20" creationId="{8B3C5F20-1E81-1887-EBB0-6AFA1ACA6D10}"/>
          </ac:picMkLst>
        </pc:picChg>
        <pc:picChg chg="add mod">
          <ac:chgData name="Chen, Andy (njx7sq)" userId="d0d1cfde-1041-4e52-8b2d-d854422fce7f" providerId="ADAL" clId="{B78B3C8E-A23B-49FA-B190-2EAF8314E9E9}" dt="2024-12-05T03:01:56.819" v="1788" actId="14100"/>
          <ac:picMkLst>
            <pc:docMk/>
            <pc:sldMk cId="1853160179" sldId="263"/>
            <ac:picMk id="22" creationId="{697269A0-C320-D14E-E670-10ABA2AA9E75}"/>
          </ac:picMkLst>
        </pc:picChg>
        <pc:picChg chg="add del mod">
          <ac:chgData name="Chen, Andy (njx7sq)" userId="d0d1cfde-1041-4e52-8b2d-d854422fce7f" providerId="ADAL" clId="{B78B3C8E-A23B-49FA-B190-2EAF8314E9E9}" dt="2024-12-05T03:02:42.236" v="1801" actId="478"/>
          <ac:picMkLst>
            <pc:docMk/>
            <pc:sldMk cId="1853160179" sldId="263"/>
            <ac:picMk id="24" creationId="{61CF6D64-1368-CC2E-F360-E97182FBD845}"/>
          </ac:picMkLst>
        </pc:picChg>
        <pc:picChg chg="add mod">
          <ac:chgData name="Chen, Andy (njx7sq)" userId="d0d1cfde-1041-4e52-8b2d-d854422fce7f" providerId="ADAL" clId="{B78B3C8E-A23B-49FA-B190-2EAF8314E9E9}" dt="2024-12-05T03:02:49.219" v="1805" actId="14100"/>
          <ac:picMkLst>
            <pc:docMk/>
            <pc:sldMk cId="1853160179" sldId="263"/>
            <ac:picMk id="26" creationId="{94588058-6A49-4C97-D327-42096DEB16BD}"/>
          </ac:picMkLst>
        </pc:picChg>
        <pc:picChg chg="add del mod">
          <ac:chgData name="Chen, Andy (njx7sq)" userId="d0d1cfde-1041-4e52-8b2d-d854422fce7f" providerId="ADAL" clId="{B78B3C8E-A23B-49FA-B190-2EAF8314E9E9}" dt="2024-12-05T03:12:40.910" v="1867" actId="478"/>
          <ac:picMkLst>
            <pc:docMk/>
            <pc:sldMk cId="1853160179" sldId="263"/>
            <ac:picMk id="27" creationId="{3F3D4D15-F103-2518-6CF4-9CD5E048E730}"/>
          </ac:picMkLst>
        </pc:picChg>
        <pc:picChg chg="add del mod">
          <ac:chgData name="Chen, Andy (njx7sq)" userId="d0d1cfde-1041-4e52-8b2d-d854422fce7f" providerId="ADAL" clId="{B78B3C8E-A23B-49FA-B190-2EAF8314E9E9}" dt="2024-12-05T14:09:50.344" v="1869" actId="478"/>
          <ac:picMkLst>
            <pc:docMk/>
            <pc:sldMk cId="1853160179" sldId="263"/>
            <ac:picMk id="28" creationId="{70B4B848-9C75-899B-278D-6C9561C20CB3}"/>
          </ac:picMkLst>
        </pc:picChg>
      </pc:sldChg>
      <pc:sldChg chg="addSp delSp modSp new mod">
        <pc:chgData name="Chen, Andy (njx7sq)" userId="d0d1cfde-1041-4e52-8b2d-d854422fce7f" providerId="ADAL" clId="{B78B3C8E-A23B-49FA-B190-2EAF8314E9E9}" dt="2024-12-05T14:51:30.510" v="1999" actId="1076"/>
        <pc:sldMkLst>
          <pc:docMk/>
          <pc:sldMk cId="1080308471" sldId="264"/>
        </pc:sldMkLst>
        <pc:spChg chg="mod">
          <ac:chgData name="Chen, Andy (njx7sq)" userId="d0d1cfde-1041-4e52-8b2d-d854422fce7f" providerId="ADAL" clId="{B78B3C8E-A23B-49FA-B190-2EAF8314E9E9}" dt="2024-12-05T14:45:05.691" v="1906" actId="20577"/>
          <ac:spMkLst>
            <pc:docMk/>
            <pc:sldMk cId="1080308471" sldId="264"/>
            <ac:spMk id="2" creationId="{500F0A13-D557-E757-AFF1-F04A58456807}"/>
          </ac:spMkLst>
        </pc:spChg>
        <pc:spChg chg="del mod">
          <ac:chgData name="Chen, Andy (njx7sq)" userId="d0d1cfde-1041-4e52-8b2d-d854422fce7f" providerId="ADAL" clId="{B78B3C8E-A23B-49FA-B190-2EAF8314E9E9}" dt="2024-12-05T14:34:35.738" v="1882" actId="478"/>
          <ac:spMkLst>
            <pc:docMk/>
            <pc:sldMk cId="1080308471" sldId="264"/>
            <ac:spMk id="3" creationId="{E190DAFB-A25B-A402-7069-141D3F9D19F0}"/>
          </ac:spMkLst>
        </pc:spChg>
        <pc:spChg chg="add del mod">
          <ac:chgData name="Chen, Andy (njx7sq)" userId="d0d1cfde-1041-4e52-8b2d-d854422fce7f" providerId="ADAL" clId="{B78B3C8E-A23B-49FA-B190-2EAF8314E9E9}" dt="2024-12-05T14:34:38.730" v="1883" actId="478"/>
          <ac:spMkLst>
            <pc:docMk/>
            <pc:sldMk cId="1080308471" sldId="264"/>
            <ac:spMk id="5" creationId="{F288E975-CC88-3F80-5295-A098A05F500A}"/>
          </ac:spMkLst>
        </pc:spChg>
        <pc:spChg chg="add mod">
          <ac:chgData name="Chen, Andy (njx7sq)" userId="d0d1cfde-1041-4e52-8b2d-d854422fce7f" providerId="ADAL" clId="{B78B3C8E-A23B-49FA-B190-2EAF8314E9E9}" dt="2024-12-05T14:51:30.510" v="1999" actId="1076"/>
          <ac:spMkLst>
            <pc:docMk/>
            <pc:sldMk cId="1080308471" sldId="264"/>
            <ac:spMk id="14" creationId="{F2184D7B-1D71-C63E-40B3-7CA6D21282DF}"/>
          </ac:spMkLst>
        </pc:spChg>
        <pc:picChg chg="add mod">
          <ac:chgData name="Chen, Andy (njx7sq)" userId="d0d1cfde-1041-4e52-8b2d-d854422fce7f" providerId="ADAL" clId="{B78B3C8E-A23B-49FA-B190-2EAF8314E9E9}" dt="2024-12-05T14:51:01.954" v="1928" actId="1076"/>
          <ac:picMkLst>
            <pc:docMk/>
            <pc:sldMk cId="1080308471" sldId="264"/>
            <ac:picMk id="7" creationId="{D724A914-7F02-4B13-DD0F-E55FFD310CB4}"/>
          </ac:picMkLst>
        </pc:picChg>
        <pc:picChg chg="add del">
          <ac:chgData name="Chen, Andy (njx7sq)" userId="d0d1cfde-1041-4e52-8b2d-d854422fce7f" providerId="ADAL" clId="{B78B3C8E-A23B-49FA-B190-2EAF8314E9E9}" dt="2024-12-05T14:45:28.308" v="1909" actId="22"/>
          <ac:picMkLst>
            <pc:docMk/>
            <pc:sldMk cId="1080308471" sldId="264"/>
            <ac:picMk id="9" creationId="{08A35A21-AC84-E637-214D-6F7A9C923664}"/>
          </ac:picMkLst>
        </pc:picChg>
        <pc:picChg chg="add mod">
          <ac:chgData name="Chen, Andy (njx7sq)" userId="d0d1cfde-1041-4e52-8b2d-d854422fce7f" providerId="ADAL" clId="{B78B3C8E-A23B-49FA-B190-2EAF8314E9E9}" dt="2024-12-05T14:50:46.397" v="1920" actId="1076"/>
          <ac:picMkLst>
            <pc:docMk/>
            <pc:sldMk cId="1080308471" sldId="264"/>
            <ac:picMk id="11" creationId="{F14539B0-055E-402F-F37F-E3725284AB02}"/>
          </ac:picMkLst>
        </pc:picChg>
        <pc:picChg chg="add mod">
          <ac:chgData name="Chen, Andy (njx7sq)" userId="d0d1cfde-1041-4e52-8b2d-d854422fce7f" providerId="ADAL" clId="{B78B3C8E-A23B-49FA-B190-2EAF8314E9E9}" dt="2024-12-05T14:50:55.988" v="1926" actId="14100"/>
          <ac:picMkLst>
            <pc:docMk/>
            <pc:sldMk cId="1080308471" sldId="264"/>
            <ac:picMk id="13" creationId="{66CD4A8A-E2B1-BC3C-85CF-D7F45C35847E}"/>
          </ac:picMkLst>
        </pc:picChg>
      </pc:sldChg>
      <pc:sldChg chg="addSp delSp modSp new mod modTransition setBg addAnim delAnim modAnim">
        <pc:chgData name="Chen, Andy (njx7sq)" userId="d0d1cfde-1041-4e52-8b2d-d854422fce7f" providerId="ADAL" clId="{B78B3C8E-A23B-49FA-B190-2EAF8314E9E9}" dt="2024-12-05T14:36:48.305" v="1891" actId="21"/>
        <pc:sldMkLst>
          <pc:docMk/>
          <pc:sldMk cId="3847790475" sldId="265"/>
        </pc:sldMkLst>
        <pc:spChg chg="mod">
          <ac:chgData name="Chen, Andy (njx7sq)" userId="d0d1cfde-1041-4e52-8b2d-d854422fce7f" providerId="ADAL" clId="{B78B3C8E-A23B-49FA-B190-2EAF8314E9E9}" dt="2024-12-05T02:51:43.527" v="1704" actId="1076"/>
          <ac:spMkLst>
            <pc:docMk/>
            <pc:sldMk cId="3847790475" sldId="265"/>
            <ac:spMk id="2" creationId="{165873C6-B05D-4500-089C-2F3EA1AEDD66}"/>
          </ac:spMkLst>
        </pc:spChg>
        <pc:spChg chg="add del mod">
          <ac:chgData name="Chen, Andy (njx7sq)" userId="d0d1cfde-1041-4e52-8b2d-d854422fce7f" providerId="ADAL" clId="{B78B3C8E-A23B-49FA-B190-2EAF8314E9E9}" dt="2024-12-05T02:51:22.638" v="1699" actId="478"/>
          <ac:spMkLst>
            <pc:docMk/>
            <pc:sldMk cId="3847790475" sldId="265"/>
            <ac:spMk id="3" creationId="{9F424E6B-6F5C-D36A-4690-06956FAC3506}"/>
          </ac:spMkLst>
        </pc:spChg>
        <pc:spChg chg="add">
          <ac:chgData name="Chen, Andy (njx7sq)" userId="d0d1cfde-1041-4e52-8b2d-d854422fce7f" providerId="ADAL" clId="{B78B3C8E-A23B-49FA-B190-2EAF8314E9E9}" dt="2024-12-05T02:47:59.771" v="1622"/>
          <ac:spMkLst>
            <pc:docMk/>
            <pc:sldMk cId="3847790475" sldId="265"/>
            <ac:spMk id="4" creationId="{E1DDFC8F-21F6-2CD1-4D6C-034773366C42}"/>
          </ac:spMkLst>
        </pc:spChg>
        <pc:spChg chg="add">
          <ac:chgData name="Chen, Andy (njx7sq)" userId="d0d1cfde-1041-4e52-8b2d-d854422fce7f" providerId="ADAL" clId="{B78B3C8E-A23B-49FA-B190-2EAF8314E9E9}" dt="2024-12-05T02:48:07.964" v="1623"/>
          <ac:spMkLst>
            <pc:docMk/>
            <pc:sldMk cId="3847790475" sldId="265"/>
            <ac:spMk id="5" creationId="{45310D6A-8638-DB9B-8FDF-FA06E3FA8F4F}"/>
          </ac:spMkLst>
        </pc:spChg>
        <pc:spChg chg="add del mod">
          <ac:chgData name="Chen, Andy (njx7sq)" userId="d0d1cfde-1041-4e52-8b2d-d854422fce7f" providerId="ADAL" clId="{B78B3C8E-A23B-49FA-B190-2EAF8314E9E9}" dt="2024-12-05T02:51:28.826" v="1700" actId="478"/>
          <ac:spMkLst>
            <pc:docMk/>
            <pc:sldMk cId="3847790475" sldId="265"/>
            <ac:spMk id="13" creationId="{C010DA2B-DC27-8DC3-779D-457603B481A8}"/>
          </ac:spMkLst>
        </pc:spChg>
        <pc:spChg chg="add mod">
          <ac:chgData name="Chen, Andy (njx7sq)" userId="d0d1cfde-1041-4e52-8b2d-d854422fce7f" providerId="ADAL" clId="{B78B3C8E-A23B-49FA-B190-2EAF8314E9E9}" dt="2024-12-05T02:52:56.631" v="1760" actId="20577"/>
          <ac:spMkLst>
            <pc:docMk/>
            <pc:sldMk cId="3847790475" sldId="265"/>
            <ac:spMk id="14" creationId="{49AF351B-9829-C980-F40C-1A3B858DA288}"/>
          </ac:spMkLst>
        </pc:spChg>
        <pc:spChg chg="add">
          <ac:chgData name="Chen, Andy (njx7sq)" userId="d0d1cfde-1041-4e52-8b2d-d854422fce7f" providerId="ADAL" clId="{B78B3C8E-A23B-49FA-B190-2EAF8314E9E9}" dt="2024-12-05T02:51:33.377" v="1701" actId="26606"/>
          <ac:spMkLst>
            <pc:docMk/>
            <pc:sldMk cId="3847790475" sldId="265"/>
            <ac:spMk id="16" creationId="{5B9CE10B-7217-4727-A3A7-5DF664DEB4F7}"/>
          </ac:spMkLst>
        </pc:spChg>
        <pc:spChg chg="add">
          <ac:chgData name="Chen, Andy (njx7sq)" userId="d0d1cfde-1041-4e52-8b2d-d854422fce7f" providerId="ADAL" clId="{B78B3C8E-A23B-49FA-B190-2EAF8314E9E9}" dt="2024-12-05T02:51:33.377" v="1701" actId="26606"/>
          <ac:spMkLst>
            <pc:docMk/>
            <pc:sldMk cId="3847790475" sldId="265"/>
            <ac:spMk id="22" creationId="{04357C93-F0CB-4A1C-8F77-4E9063789819}"/>
          </ac:spMkLst>
        </pc:spChg>
        <pc:grpChg chg="add">
          <ac:chgData name="Chen, Andy (njx7sq)" userId="d0d1cfde-1041-4e52-8b2d-d854422fce7f" providerId="ADAL" clId="{B78B3C8E-A23B-49FA-B190-2EAF8314E9E9}" dt="2024-12-05T02:51:33.377" v="1701" actId="26606"/>
          <ac:grpSpMkLst>
            <pc:docMk/>
            <pc:sldMk cId="3847790475" sldId="265"/>
            <ac:grpSpMk id="18" creationId="{3AF6A671-C637-4547-85F4-51B6D1881399}"/>
          </ac:grpSpMkLst>
        </pc:grpChg>
        <pc:picChg chg="add del mod">
          <ac:chgData name="Chen, Andy (njx7sq)" userId="d0d1cfde-1041-4e52-8b2d-d854422fce7f" providerId="ADAL" clId="{B78B3C8E-A23B-49FA-B190-2EAF8314E9E9}" dt="2024-12-05T14:36:48.305" v="1891" actId="21"/>
          <ac:picMkLst>
            <pc:docMk/>
            <pc:sldMk cId="3847790475" sldId="265"/>
            <ac:picMk id="3" creationId="{8F02020D-F31B-AD20-DEC3-75B7AF297AC6}"/>
          </ac:picMkLst>
        </pc:picChg>
        <pc:picChg chg="add mod">
          <ac:chgData name="Chen, Andy (njx7sq)" userId="d0d1cfde-1041-4e52-8b2d-d854422fce7f" providerId="ADAL" clId="{B78B3C8E-A23B-49FA-B190-2EAF8314E9E9}" dt="2024-12-05T02:48:39.491" v="1625"/>
          <ac:picMkLst>
            <pc:docMk/>
            <pc:sldMk cId="3847790475" sldId="265"/>
            <ac:picMk id="7" creationId="{6CA93A78-432F-0E66-ED4D-4C28C750EB3B}"/>
          </ac:picMkLst>
        </pc:picChg>
        <pc:picChg chg="add mod ord">
          <ac:chgData name="Chen, Andy (njx7sq)" userId="d0d1cfde-1041-4e52-8b2d-d854422fce7f" providerId="ADAL" clId="{B78B3C8E-A23B-49FA-B190-2EAF8314E9E9}" dt="2024-12-05T02:51:33.377" v="1701" actId="26606"/>
          <ac:picMkLst>
            <pc:docMk/>
            <pc:sldMk cId="3847790475" sldId="265"/>
            <ac:picMk id="9" creationId="{E83221CC-C93C-2046-0119-063307E3DA5C}"/>
          </ac:picMkLst>
        </pc:picChg>
        <pc:picChg chg="add mod">
          <ac:chgData name="Chen, Andy (njx7sq)" userId="d0d1cfde-1041-4e52-8b2d-d854422fce7f" providerId="ADAL" clId="{B78B3C8E-A23B-49FA-B190-2EAF8314E9E9}" dt="2024-12-05T02:51:33.377" v="1701" actId="26606"/>
          <ac:picMkLst>
            <pc:docMk/>
            <pc:sldMk cId="3847790475" sldId="265"/>
            <ac:picMk id="11" creationId="{C5A70323-6167-E3DE-182F-4A46A47D9B5D}"/>
          </ac:picMkLst>
        </pc:picChg>
      </pc:sldChg>
      <pc:sldChg chg="addSp delSp modSp new mod modTransition modAnim">
        <pc:chgData name="Chen, Andy (njx7sq)" userId="d0d1cfde-1041-4e52-8b2d-d854422fce7f" providerId="ADAL" clId="{B78B3C8E-A23B-49FA-B190-2EAF8314E9E9}" dt="2024-12-05T14:52:15.138" v="2032" actId="1076"/>
        <pc:sldMkLst>
          <pc:docMk/>
          <pc:sldMk cId="3381683961" sldId="266"/>
        </pc:sldMkLst>
        <pc:spChg chg="mod">
          <ac:chgData name="Chen, Andy (njx7sq)" userId="d0d1cfde-1041-4e52-8b2d-d854422fce7f" providerId="ADAL" clId="{B78B3C8E-A23B-49FA-B190-2EAF8314E9E9}" dt="2024-12-05T14:52:09.675" v="2030" actId="20577"/>
          <ac:spMkLst>
            <pc:docMk/>
            <pc:sldMk cId="3381683961" sldId="266"/>
            <ac:spMk id="2" creationId="{BC8C7761-9779-EF5C-521A-F16F81B26E24}"/>
          </ac:spMkLst>
        </pc:spChg>
        <pc:spChg chg="del">
          <ac:chgData name="Chen, Andy (njx7sq)" userId="d0d1cfde-1041-4e52-8b2d-d854422fce7f" providerId="ADAL" clId="{B78B3C8E-A23B-49FA-B190-2EAF8314E9E9}" dt="2024-12-05T14:11:31.094" v="1871"/>
          <ac:spMkLst>
            <pc:docMk/>
            <pc:sldMk cId="3381683961" sldId="266"/>
            <ac:spMk id="3" creationId="{A3AD6B24-5D26-4884-FF35-B18F0FB97A3A}"/>
          </ac:spMkLst>
        </pc:spChg>
        <pc:picChg chg="add mod">
          <ac:chgData name="Chen, Andy (njx7sq)" userId="d0d1cfde-1041-4e52-8b2d-d854422fce7f" providerId="ADAL" clId="{B78B3C8E-A23B-49FA-B190-2EAF8314E9E9}" dt="2024-12-05T14:52:15.138" v="2032" actId="1076"/>
          <ac:picMkLst>
            <pc:docMk/>
            <pc:sldMk cId="3381683961" sldId="266"/>
            <ac:picMk id="4" creationId="{E6E56A2C-C135-F386-9890-8250B4A05EC9}"/>
          </ac:picMkLst>
        </pc:picChg>
      </pc:sldChg>
      <pc:sldChg chg="addSp delSp modSp new del mod modTransition delAnim modAnim">
        <pc:chgData name="Chen, Andy (njx7sq)" userId="d0d1cfde-1041-4e52-8b2d-d854422fce7f" providerId="ADAL" clId="{B78B3C8E-A23B-49FA-B190-2EAF8314E9E9}" dt="2024-12-05T14:49:10.706" v="1917" actId="47"/>
        <pc:sldMkLst>
          <pc:docMk/>
          <pc:sldMk cId="1058834744" sldId="267"/>
        </pc:sldMkLst>
        <pc:spChg chg="del">
          <ac:chgData name="Chen, Andy (njx7sq)" userId="d0d1cfde-1041-4e52-8b2d-d854422fce7f" providerId="ADAL" clId="{B78B3C8E-A23B-49FA-B190-2EAF8314E9E9}" dt="2024-12-05T14:17:44.714" v="1873"/>
          <ac:spMkLst>
            <pc:docMk/>
            <pc:sldMk cId="1058834744" sldId="267"/>
            <ac:spMk id="3" creationId="{4C40C1E0-DD80-D117-9BC1-AC9532C0D70C}"/>
          </ac:spMkLst>
        </pc:spChg>
        <pc:spChg chg="add del mod">
          <ac:chgData name="Chen, Andy (njx7sq)" userId="d0d1cfde-1041-4e52-8b2d-d854422fce7f" providerId="ADAL" clId="{B78B3C8E-A23B-49FA-B190-2EAF8314E9E9}" dt="2024-12-05T14:19:31.814" v="1875"/>
          <ac:spMkLst>
            <pc:docMk/>
            <pc:sldMk cId="1058834744" sldId="267"/>
            <ac:spMk id="6" creationId="{D954F54E-30FE-F3B1-ECCC-60D939E5912C}"/>
          </ac:spMkLst>
        </pc:spChg>
        <pc:picChg chg="add del mod">
          <ac:chgData name="Chen, Andy (njx7sq)" userId="d0d1cfde-1041-4e52-8b2d-d854422fce7f" providerId="ADAL" clId="{B78B3C8E-A23B-49FA-B190-2EAF8314E9E9}" dt="2024-12-05T14:17:46.757" v="1874" actId="478"/>
          <ac:picMkLst>
            <pc:docMk/>
            <pc:sldMk cId="1058834744" sldId="267"/>
            <ac:picMk id="4" creationId="{6389A377-8A8E-4727-B707-65E8E91EE114}"/>
          </ac:picMkLst>
        </pc:picChg>
        <pc:picChg chg="add mod">
          <ac:chgData name="Chen, Andy (njx7sq)" userId="d0d1cfde-1041-4e52-8b2d-d854422fce7f" providerId="ADAL" clId="{B78B3C8E-A23B-49FA-B190-2EAF8314E9E9}" dt="2024-12-05T14:19:45.930" v="1877" actId="1076"/>
          <ac:picMkLst>
            <pc:docMk/>
            <pc:sldMk cId="1058834744" sldId="267"/>
            <ac:picMk id="7" creationId="{9C3C382F-1D0B-1F55-82F1-D97DC54EE9EC}"/>
          </ac:picMkLst>
        </pc:picChg>
      </pc:sldChg>
      <pc:sldChg chg="addSp delSp modSp new mod modTransition modAnim">
        <pc:chgData name="Chen, Andy (njx7sq)" userId="d0d1cfde-1041-4e52-8b2d-d854422fce7f" providerId="ADAL" clId="{B78B3C8E-A23B-49FA-B190-2EAF8314E9E9}" dt="2024-12-05T14:52:31.536" v="2049" actId="14100"/>
        <pc:sldMkLst>
          <pc:docMk/>
          <pc:sldMk cId="3437748536" sldId="268"/>
        </pc:sldMkLst>
        <pc:spChg chg="mod">
          <ac:chgData name="Chen, Andy (njx7sq)" userId="d0d1cfde-1041-4e52-8b2d-d854422fce7f" providerId="ADAL" clId="{B78B3C8E-A23B-49FA-B190-2EAF8314E9E9}" dt="2024-12-05T14:52:27.048" v="2047" actId="20577"/>
          <ac:spMkLst>
            <pc:docMk/>
            <pc:sldMk cId="3437748536" sldId="268"/>
            <ac:spMk id="2" creationId="{5B01ED7A-851D-2D91-3205-937E84A10FB6}"/>
          </ac:spMkLst>
        </pc:spChg>
        <pc:spChg chg="del">
          <ac:chgData name="Chen, Andy (njx7sq)" userId="d0d1cfde-1041-4e52-8b2d-d854422fce7f" providerId="ADAL" clId="{B78B3C8E-A23B-49FA-B190-2EAF8314E9E9}" dt="2024-12-05T14:29:59.328" v="1879"/>
          <ac:spMkLst>
            <pc:docMk/>
            <pc:sldMk cId="3437748536" sldId="268"/>
            <ac:spMk id="3" creationId="{364FA4CB-A917-2F2E-F734-952F9D449378}"/>
          </ac:spMkLst>
        </pc:spChg>
        <pc:picChg chg="add mod modCrop">
          <ac:chgData name="Chen, Andy (njx7sq)" userId="d0d1cfde-1041-4e52-8b2d-d854422fce7f" providerId="ADAL" clId="{B78B3C8E-A23B-49FA-B190-2EAF8314E9E9}" dt="2024-12-05T14:52:31.536" v="2049" actId="14100"/>
          <ac:picMkLst>
            <pc:docMk/>
            <pc:sldMk cId="3437748536" sldId="268"/>
            <ac:picMk id="4" creationId="{1C5090E0-B836-C312-1EFE-14F3ED840120}"/>
          </ac:picMkLst>
        </pc:picChg>
      </pc:sldChg>
      <pc:sldChg chg="addSp modSp new del mod modAnim">
        <pc:chgData name="Chen, Andy (njx7sq)" userId="d0d1cfde-1041-4e52-8b2d-d854422fce7f" providerId="ADAL" clId="{B78B3C8E-A23B-49FA-B190-2EAF8314E9E9}" dt="2024-12-05T14:52:18.781" v="2033" actId="47"/>
        <pc:sldMkLst>
          <pc:docMk/>
          <pc:sldMk cId="3442628676" sldId="269"/>
        </pc:sldMkLst>
        <pc:picChg chg="add mod">
          <ac:chgData name="Chen, Andy (njx7sq)" userId="d0d1cfde-1041-4e52-8b2d-d854422fce7f" providerId="ADAL" clId="{B78B3C8E-A23B-49FA-B190-2EAF8314E9E9}" dt="2024-12-05T14:37:13.199" v="1895" actId="1076"/>
          <ac:picMkLst>
            <pc:docMk/>
            <pc:sldMk cId="3442628676" sldId="269"/>
            <ac:picMk id="4" creationId="{8F02020D-F31B-AD20-DEC3-75B7AF297AC6}"/>
          </ac:picMkLst>
        </pc:picChg>
      </pc:sldChg>
      <pc:sldChg chg="addSp delSp modSp new mod">
        <pc:chgData name="Chen, Andy (njx7sq)" userId="d0d1cfde-1041-4e52-8b2d-d854422fce7f" providerId="ADAL" clId="{B78B3C8E-A23B-49FA-B190-2EAF8314E9E9}" dt="2024-12-05T15:27:26.046" v="2410" actId="20577"/>
        <pc:sldMkLst>
          <pc:docMk/>
          <pc:sldMk cId="3910805296" sldId="269"/>
        </pc:sldMkLst>
        <pc:spChg chg="mod">
          <ac:chgData name="Chen, Andy (njx7sq)" userId="d0d1cfde-1041-4e52-8b2d-d854422fce7f" providerId="ADAL" clId="{B78B3C8E-A23B-49FA-B190-2EAF8314E9E9}" dt="2024-12-05T15:07:59.018" v="2277" actId="1076"/>
          <ac:spMkLst>
            <pc:docMk/>
            <pc:sldMk cId="3910805296" sldId="269"/>
            <ac:spMk id="2" creationId="{7CB71D3B-517D-351C-B152-55CAF3BEFE3C}"/>
          </ac:spMkLst>
        </pc:spChg>
        <pc:spChg chg="del">
          <ac:chgData name="Chen, Andy (njx7sq)" userId="d0d1cfde-1041-4e52-8b2d-d854422fce7f" providerId="ADAL" clId="{B78B3C8E-A23B-49FA-B190-2EAF8314E9E9}" dt="2024-12-05T14:55:47.337" v="2177" actId="478"/>
          <ac:spMkLst>
            <pc:docMk/>
            <pc:sldMk cId="3910805296" sldId="269"/>
            <ac:spMk id="3" creationId="{5843F503-8994-3319-7BDC-B0398BD4EF7A}"/>
          </ac:spMkLst>
        </pc:spChg>
        <pc:spChg chg="add mod">
          <ac:chgData name="Chen, Andy (njx7sq)" userId="d0d1cfde-1041-4e52-8b2d-d854422fce7f" providerId="ADAL" clId="{B78B3C8E-A23B-49FA-B190-2EAF8314E9E9}" dt="2024-12-05T15:12:34.909" v="2324" actId="1076"/>
          <ac:spMkLst>
            <pc:docMk/>
            <pc:sldMk cId="3910805296" sldId="269"/>
            <ac:spMk id="8" creationId="{2C243171-D104-DAB8-BF2D-EA4A4592A65F}"/>
          </ac:spMkLst>
        </pc:spChg>
        <pc:spChg chg="add mod">
          <ac:chgData name="Chen, Andy (njx7sq)" userId="d0d1cfde-1041-4e52-8b2d-d854422fce7f" providerId="ADAL" clId="{B78B3C8E-A23B-49FA-B190-2EAF8314E9E9}" dt="2024-12-05T15:13:10.232" v="2360" actId="1076"/>
          <ac:spMkLst>
            <pc:docMk/>
            <pc:sldMk cId="3910805296" sldId="269"/>
            <ac:spMk id="9" creationId="{4200D686-CFB9-BF08-4A5E-DFF016BC3EBE}"/>
          </ac:spMkLst>
        </pc:spChg>
        <pc:spChg chg="add mod">
          <ac:chgData name="Chen, Andy (njx7sq)" userId="d0d1cfde-1041-4e52-8b2d-d854422fce7f" providerId="ADAL" clId="{B78B3C8E-A23B-49FA-B190-2EAF8314E9E9}" dt="2024-12-05T15:13:06.075" v="2359" actId="1076"/>
          <ac:spMkLst>
            <pc:docMk/>
            <pc:sldMk cId="3910805296" sldId="269"/>
            <ac:spMk id="12" creationId="{F692C38B-C1E2-EA54-0E58-855773C82517}"/>
          </ac:spMkLst>
        </pc:spChg>
        <pc:spChg chg="add mod">
          <ac:chgData name="Chen, Andy (njx7sq)" userId="d0d1cfde-1041-4e52-8b2d-d854422fce7f" providerId="ADAL" clId="{B78B3C8E-A23B-49FA-B190-2EAF8314E9E9}" dt="2024-12-05T15:27:10.550" v="2402" actId="1076"/>
          <ac:spMkLst>
            <pc:docMk/>
            <pc:sldMk cId="3910805296" sldId="269"/>
            <ac:spMk id="15" creationId="{5B9CBDA5-1D1D-08B2-0763-033EA0E64912}"/>
          </ac:spMkLst>
        </pc:spChg>
        <pc:spChg chg="add mod">
          <ac:chgData name="Chen, Andy (njx7sq)" userId="d0d1cfde-1041-4e52-8b2d-d854422fce7f" providerId="ADAL" clId="{B78B3C8E-A23B-49FA-B190-2EAF8314E9E9}" dt="2024-12-05T15:17:56.262" v="2395" actId="1076"/>
          <ac:spMkLst>
            <pc:docMk/>
            <pc:sldMk cId="3910805296" sldId="269"/>
            <ac:spMk id="18" creationId="{344AB4C8-0466-8445-5C94-4F76B7B9A792}"/>
          </ac:spMkLst>
        </pc:spChg>
        <pc:spChg chg="add mod">
          <ac:chgData name="Chen, Andy (njx7sq)" userId="d0d1cfde-1041-4e52-8b2d-d854422fce7f" providerId="ADAL" clId="{B78B3C8E-A23B-49FA-B190-2EAF8314E9E9}" dt="2024-12-05T15:27:26.046" v="2410" actId="20577"/>
          <ac:spMkLst>
            <pc:docMk/>
            <pc:sldMk cId="3910805296" sldId="269"/>
            <ac:spMk id="21" creationId="{1410895B-08C1-B5F2-AB2D-0E2BCE1614EA}"/>
          </ac:spMkLst>
        </pc:spChg>
        <pc:picChg chg="add mod">
          <ac:chgData name="Chen, Andy (njx7sq)" userId="d0d1cfde-1041-4e52-8b2d-d854422fce7f" providerId="ADAL" clId="{B78B3C8E-A23B-49FA-B190-2EAF8314E9E9}" dt="2024-12-05T15:12:30.784" v="2322" actId="14100"/>
          <ac:picMkLst>
            <pc:docMk/>
            <pc:sldMk cId="3910805296" sldId="269"/>
            <ac:picMk id="5" creationId="{BA7ECA78-6324-8065-E377-EF44B1F7DEF0}"/>
          </ac:picMkLst>
        </pc:picChg>
        <pc:picChg chg="add mod">
          <ac:chgData name="Chen, Andy (njx7sq)" userId="d0d1cfde-1041-4e52-8b2d-d854422fce7f" providerId="ADAL" clId="{B78B3C8E-A23B-49FA-B190-2EAF8314E9E9}" dt="2024-12-05T15:13:00.637" v="2357" actId="14100"/>
          <ac:picMkLst>
            <pc:docMk/>
            <pc:sldMk cId="3910805296" sldId="269"/>
            <ac:picMk id="7" creationId="{88DA407B-365C-6ACF-7570-4BE04444A54D}"/>
          </ac:picMkLst>
        </pc:picChg>
        <pc:picChg chg="add mod">
          <ac:chgData name="Chen, Andy (njx7sq)" userId="d0d1cfde-1041-4e52-8b2d-d854422fce7f" providerId="ADAL" clId="{B78B3C8E-A23B-49FA-B190-2EAF8314E9E9}" dt="2024-12-05T15:13:03.440" v="2358" actId="14100"/>
          <ac:picMkLst>
            <pc:docMk/>
            <pc:sldMk cId="3910805296" sldId="269"/>
            <ac:picMk id="11" creationId="{CDAE667C-F49E-2D65-0710-A4081A85636F}"/>
          </ac:picMkLst>
        </pc:picChg>
        <pc:picChg chg="add mod">
          <ac:chgData name="Chen, Andy (njx7sq)" userId="d0d1cfde-1041-4e52-8b2d-d854422fce7f" providerId="ADAL" clId="{B78B3C8E-A23B-49FA-B190-2EAF8314E9E9}" dt="2024-12-05T15:27:07.453" v="2401" actId="1076"/>
          <ac:picMkLst>
            <pc:docMk/>
            <pc:sldMk cId="3910805296" sldId="269"/>
            <ac:picMk id="14" creationId="{9FBDBE59-19E3-1C2D-2341-6AB2B5F4029E}"/>
          </ac:picMkLst>
        </pc:picChg>
        <pc:picChg chg="add mod">
          <ac:chgData name="Chen, Andy (njx7sq)" userId="d0d1cfde-1041-4e52-8b2d-d854422fce7f" providerId="ADAL" clId="{B78B3C8E-A23B-49FA-B190-2EAF8314E9E9}" dt="2024-12-05T15:27:03.812" v="2400" actId="1076"/>
          <ac:picMkLst>
            <pc:docMk/>
            <pc:sldMk cId="3910805296" sldId="269"/>
            <ac:picMk id="17" creationId="{D8396AC9-D3D0-3307-C621-4C88A6EFB593}"/>
          </ac:picMkLst>
        </pc:picChg>
        <pc:picChg chg="add mod">
          <ac:chgData name="Chen, Andy (njx7sq)" userId="d0d1cfde-1041-4e52-8b2d-d854422fce7f" providerId="ADAL" clId="{B78B3C8E-A23B-49FA-B190-2EAF8314E9E9}" dt="2024-12-05T15:27:16.278" v="2404" actId="14100"/>
          <ac:picMkLst>
            <pc:docMk/>
            <pc:sldMk cId="3910805296" sldId="269"/>
            <ac:picMk id="20" creationId="{547CC204-9E35-2A0A-7537-E59EE8285E62}"/>
          </ac:picMkLst>
        </pc:picChg>
      </pc:sldChg>
      <pc:sldChg chg="addSp delSp modSp new del mod">
        <pc:chgData name="Chen, Andy (njx7sq)" userId="d0d1cfde-1041-4e52-8b2d-d854422fce7f" providerId="ADAL" clId="{B78B3C8E-A23B-49FA-B190-2EAF8314E9E9}" dt="2024-12-05T17:32:17.750" v="2581" actId="2696"/>
        <pc:sldMkLst>
          <pc:docMk/>
          <pc:sldMk cId="955728863" sldId="270"/>
        </pc:sldMkLst>
        <pc:spChg chg="mod">
          <ac:chgData name="Chen, Andy (njx7sq)" userId="d0d1cfde-1041-4e52-8b2d-d854422fce7f" providerId="ADAL" clId="{B78B3C8E-A23B-49FA-B190-2EAF8314E9E9}" dt="2024-12-05T17:31:33.182" v="2573" actId="20577"/>
          <ac:spMkLst>
            <pc:docMk/>
            <pc:sldMk cId="955728863" sldId="270"/>
            <ac:spMk id="2" creationId="{EFD3057B-3569-0AA2-F36C-BA6E41B2D6EC}"/>
          </ac:spMkLst>
        </pc:spChg>
        <pc:spChg chg="del">
          <ac:chgData name="Chen, Andy (njx7sq)" userId="d0d1cfde-1041-4e52-8b2d-d854422fce7f" providerId="ADAL" clId="{B78B3C8E-A23B-49FA-B190-2EAF8314E9E9}" dt="2024-12-05T17:31:35.664" v="2574" actId="478"/>
          <ac:spMkLst>
            <pc:docMk/>
            <pc:sldMk cId="955728863" sldId="270"/>
            <ac:spMk id="3" creationId="{7EAAA5E1-07F1-1902-FD22-2731707DE3DF}"/>
          </ac:spMkLst>
        </pc:spChg>
        <pc:picChg chg="add del mod">
          <ac:chgData name="Chen, Andy (njx7sq)" userId="d0d1cfde-1041-4e52-8b2d-d854422fce7f" providerId="ADAL" clId="{B78B3C8E-A23B-49FA-B190-2EAF8314E9E9}" dt="2024-12-05T17:32:12.068" v="2580" actId="478"/>
          <ac:picMkLst>
            <pc:docMk/>
            <pc:sldMk cId="955728863" sldId="270"/>
            <ac:picMk id="5" creationId="{6E5A9C28-62DE-8D32-9B69-6AEA48C9406C}"/>
          </ac:picMkLst>
        </pc:picChg>
      </pc:sldChg>
    </pc:docChg>
  </pc:docChgLst>
  <pc:docChgLst>
    <pc:chgData name="Hebert, Jack (ktb9xk)" userId="020a7b7b-2ad2-4965-bcbf-b92445e64828" providerId="ADAL" clId="{04C8D499-63C8-4F04-968C-2973FF82B074}"/>
    <pc:docChg chg="custSel addSld delSld modSld">
      <pc:chgData name="Hebert, Jack (ktb9xk)" userId="020a7b7b-2ad2-4965-bcbf-b92445e64828" providerId="ADAL" clId="{04C8D499-63C8-4F04-968C-2973FF82B074}" dt="2024-12-05T17:21:59.469" v="548" actId="20577"/>
      <pc:docMkLst>
        <pc:docMk/>
      </pc:docMkLst>
      <pc:sldChg chg="modSp mod">
        <pc:chgData name="Hebert, Jack (ktb9xk)" userId="020a7b7b-2ad2-4965-bcbf-b92445e64828" providerId="ADAL" clId="{04C8D499-63C8-4F04-968C-2973FF82B074}" dt="2024-12-05T02:35:29.628" v="514" actId="20577"/>
        <pc:sldMkLst>
          <pc:docMk/>
          <pc:sldMk cId="3600483738" sldId="256"/>
        </pc:sldMkLst>
        <pc:spChg chg="mod">
          <ac:chgData name="Hebert, Jack (ktb9xk)" userId="020a7b7b-2ad2-4965-bcbf-b92445e64828" providerId="ADAL" clId="{04C8D499-63C8-4F04-968C-2973FF82B074}" dt="2024-12-05T02:35:29.628" v="514" actId="20577"/>
          <ac:spMkLst>
            <pc:docMk/>
            <pc:sldMk cId="3600483738" sldId="256"/>
            <ac:spMk id="3" creationId="{D103FDCC-F91B-740F-7348-AB9E6A906B79}"/>
          </ac:spMkLst>
        </pc:spChg>
      </pc:sldChg>
      <pc:sldChg chg="modSp mod">
        <pc:chgData name="Hebert, Jack (ktb9xk)" userId="020a7b7b-2ad2-4965-bcbf-b92445e64828" providerId="ADAL" clId="{04C8D499-63C8-4F04-968C-2973FF82B074}" dt="2024-12-05T17:21:59.469" v="548" actId="20577"/>
        <pc:sldMkLst>
          <pc:docMk/>
          <pc:sldMk cId="939364007" sldId="257"/>
        </pc:sldMkLst>
        <pc:spChg chg="mod">
          <ac:chgData name="Hebert, Jack (ktb9xk)" userId="020a7b7b-2ad2-4965-bcbf-b92445e64828" providerId="ADAL" clId="{04C8D499-63C8-4F04-968C-2973FF82B074}" dt="2024-12-05T17:21:59.469" v="548" actId="20577"/>
          <ac:spMkLst>
            <pc:docMk/>
            <pc:sldMk cId="939364007" sldId="257"/>
            <ac:spMk id="3" creationId="{1ADA6DBB-75D3-A72E-4E28-58D031A3927F}"/>
          </ac:spMkLst>
        </pc:spChg>
      </pc:sldChg>
      <pc:sldChg chg="modSp new mod">
        <pc:chgData name="Hebert, Jack (ktb9xk)" userId="020a7b7b-2ad2-4965-bcbf-b92445e64828" providerId="ADAL" clId="{04C8D499-63C8-4F04-968C-2973FF82B074}" dt="2024-12-05T02:34:42.672" v="513" actId="255"/>
        <pc:sldMkLst>
          <pc:docMk/>
          <pc:sldMk cId="3821669491" sldId="258"/>
        </pc:sldMkLst>
        <pc:spChg chg="mod">
          <ac:chgData name="Hebert, Jack (ktb9xk)" userId="020a7b7b-2ad2-4965-bcbf-b92445e64828" providerId="ADAL" clId="{04C8D499-63C8-4F04-968C-2973FF82B074}" dt="2024-12-05T02:24:23.390" v="8" actId="20577"/>
          <ac:spMkLst>
            <pc:docMk/>
            <pc:sldMk cId="3821669491" sldId="258"/>
            <ac:spMk id="2" creationId="{C9C4BB45-934C-B61C-BBAE-FC48361B633F}"/>
          </ac:spMkLst>
        </pc:spChg>
        <pc:spChg chg="mod">
          <ac:chgData name="Hebert, Jack (ktb9xk)" userId="020a7b7b-2ad2-4965-bcbf-b92445e64828" providerId="ADAL" clId="{04C8D499-63C8-4F04-968C-2973FF82B074}" dt="2024-12-05T02:34:42.672" v="513" actId="255"/>
          <ac:spMkLst>
            <pc:docMk/>
            <pc:sldMk cId="3821669491" sldId="258"/>
            <ac:spMk id="3" creationId="{72DB9AF1-DF75-9BE5-B98B-C398A545CDD4}"/>
          </ac:spMkLst>
        </pc:spChg>
      </pc:sldChg>
      <pc:sldChg chg="new del">
        <pc:chgData name="Hebert, Jack (ktb9xk)" userId="020a7b7b-2ad2-4965-bcbf-b92445e64828" providerId="ADAL" clId="{04C8D499-63C8-4F04-968C-2973FF82B074}" dt="2024-12-05T02:24:34.939" v="10" actId="47"/>
        <pc:sldMkLst>
          <pc:docMk/>
          <pc:sldMk cId="3846576131" sldId="259"/>
        </pc:sldMkLst>
      </pc:sldChg>
      <pc:sldChg chg="modSp mod">
        <pc:chgData name="Hebert, Jack (ktb9xk)" userId="020a7b7b-2ad2-4965-bcbf-b92445e64828" providerId="ADAL" clId="{04C8D499-63C8-4F04-968C-2973FF82B074}" dt="2024-12-05T02:31:56.049" v="364" actId="20577"/>
        <pc:sldMkLst>
          <pc:docMk/>
          <pc:sldMk cId="1961473869" sldId="260"/>
        </pc:sldMkLst>
        <pc:spChg chg="mod">
          <ac:chgData name="Hebert, Jack (ktb9xk)" userId="020a7b7b-2ad2-4965-bcbf-b92445e64828" providerId="ADAL" clId="{04C8D499-63C8-4F04-968C-2973FF82B074}" dt="2024-12-05T02:31:56.049" v="364" actId="20577"/>
          <ac:spMkLst>
            <pc:docMk/>
            <pc:sldMk cId="1961473869" sldId="260"/>
            <ac:spMk id="2" creationId="{46CA24AF-72FE-BDCD-72CA-C47B0EA27292}"/>
          </ac:spMkLst>
        </pc:spChg>
      </pc:sldChg>
      <pc:sldChg chg="modSp new del mod">
        <pc:chgData name="Hebert, Jack (ktb9xk)" userId="020a7b7b-2ad2-4965-bcbf-b92445e64828" providerId="ADAL" clId="{04C8D499-63C8-4F04-968C-2973FF82B074}" dt="2024-12-05T02:32:36.261" v="371" actId="47"/>
        <pc:sldMkLst>
          <pc:docMk/>
          <pc:sldMk cId="2738201599" sldId="261"/>
        </pc:sldMkLst>
        <pc:spChg chg="mod">
          <ac:chgData name="Hebert, Jack (ktb9xk)" userId="020a7b7b-2ad2-4965-bcbf-b92445e64828" providerId="ADAL" clId="{04C8D499-63C8-4F04-968C-2973FF82B074}" dt="2024-12-05T02:32:20.227" v="370" actId="20577"/>
          <ac:spMkLst>
            <pc:docMk/>
            <pc:sldMk cId="2738201599" sldId="261"/>
            <ac:spMk id="2" creationId="{E0CB83D2-5A7A-2910-5AE2-56CFD5E28834}"/>
          </ac:spMkLst>
        </pc:spChg>
      </pc:sldChg>
      <pc:sldChg chg="modSp new mod">
        <pc:chgData name="Hebert, Jack (ktb9xk)" userId="020a7b7b-2ad2-4965-bcbf-b92445e64828" providerId="ADAL" clId="{04C8D499-63C8-4F04-968C-2973FF82B074}" dt="2024-12-05T02:36:17.797" v="547" actId="122"/>
        <pc:sldMkLst>
          <pc:docMk/>
          <pc:sldMk cId="2351401426" sldId="262"/>
        </pc:sldMkLst>
        <pc:spChg chg="mod">
          <ac:chgData name="Hebert, Jack (ktb9xk)" userId="020a7b7b-2ad2-4965-bcbf-b92445e64828" providerId="ADAL" clId="{04C8D499-63C8-4F04-968C-2973FF82B074}" dt="2024-12-05T02:36:17.797" v="547" actId="122"/>
          <ac:spMkLst>
            <pc:docMk/>
            <pc:sldMk cId="2351401426" sldId="262"/>
            <ac:spMk id="2" creationId="{042952A0-664B-7C26-10F8-AD7F547A15CB}"/>
          </ac:spMkLst>
        </pc:spChg>
      </pc:sldChg>
    </pc:docChg>
  </pc:docChgLst>
  <pc:docChgLst>
    <pc:chgData name="Sekyi, Michael Kweku Krase (fua4vg)" userId="S::fua4vg@virginia.edu::0bac1db2-0aec-452c-957d-8ad008bb7c67" providerId="AD" clId="Web-{334DFDB6-C839-087C-A69D-3C1D616D715A}"/>
    <pc:docChg chg="addSld delSld modSld">
      <pc:chgData name="Sekyi, Michael Kweku Krase (fua4vg)" userId="S::fua4vg@virginia.edu::0bac1db2-0aec-452c-957d-8ad008bb7c67" providerId="AD" clId="Web-{334DFDB6-C839-087C-A69D-3C1D616D715A}" dt="2024-12-05T03:22:39.849" v="261" actId="20577"/>
      <pc:docMkLst>
        <pc:docMk/>
      </pc:docMkLst>
      <pc:sldChg chg="modSp new del">
        <pc:chgData name="Sekyi, Michael Kweku Krase (fua4vg)" userId="S::fua4vg@virginia.edu::0bac1db2-0aec-452c-957d-8ad008bb7c67" providerId="AD" clId="Web-{334DFDB6-C839-087C-A69D-3C1D616D715A}" dt="2024-12-05T02:35:15.407" v="202"/>
        <pc:sldMkLst>
          <pc:docMk/>
          <pc:sldMk cId="2496306088" sldId="259"/>
        </pc:sldMkLst>
        <pc:spChg chg="mod">
          <ac:chgData name="Sekyi, Michael Kweku Krase (fua4vg)" userId="S::fua4vg@virginia.edu::0bac1db2-0aec-452c-957d-8ad008bb7c67" providerId="AD" clId="Web-{334DFDB6-C839-087C-A69D-3C1D616D715A}" dt="2024-12-05T02:26:19.691" v="8" actId="20577"/>
          <ac:spMkLst>
            <pc:docMk/>
            <pc:sldMk cId="2496306088" sldId="259"/>
            <ac:spMk id="2" creationId="{C37BA973-8EFB-B5CA-4506-9C3724E8723B}"/>
          </ac:spMkLst>
        </pc:spChg>
        <pc:spChg chg="mod">
          <ac:chgData name="Sekyi, Michael Kweku Krase (fua4vg)" userId="S::fua4vg@virginia.edu::0bac1db2-0aec-452c-957d-8ad008bb7c67" providerId="AD" clId="Web-{334DFDB6-C839-087C-A69D-3C1D616D715A}" dt="2024-12-05T02:30:04.690" v="201" actId="20577"/>
          <ac:spMkLst>
            <pc:docMk/>
            <pc:sldMk cId="2496306088" sldId="259"/>
            <ac:spMk id="3" creationId="{BB4CA6FB-F48A-477C-6679-01D6AC2FAD55}"/>
          </ac:spMkLst>
        </pc:spChg>
      </pc:sldChg>
      <pc:sldChg chg="modSp new">
        <pc:chgData name="Sekyi, Michael Kweku Krase (fua4vg)" userId="S::fua4vg@virginia.edu::0bac1db2-0aec-452c-957d-8ad008bb7c67" providerId="AD" clId="Web-{334DFDB6-C839-087C-A69D-3C1D616D715A}" dt="2024-12-05T03:22:39.849" v="261" actId="20577"/>
        <pc:sldMkLst>
          <pc:docMk/>
          <pc:sldMk cId="1961473869" sldId="260"/>
        </pc:sldMkLst>
        <pc:spChg chg="mod">
          <ac:chgData name="Sekyi, Michael Kweku Krase (fua4vg)" userId="S::fua4vg@virginia.edu::0bac1db2-0aec-452c-957d-8ad008bb7c67" providerId="AD" clId="Web-{334DFDB6-C839-087C-A69D-3C1D616D715A}" dt="2024-12-05T03:22:39.849" v="261" actId="20577"/>
          <ac:spMkLst>
            <pc:docMk/>
            <pc:sldMk cId="1961473869" sldId="260"/>
            <ac:spMk id="3" creationId="{5F12BCF1-FE58-2D93-ACEE-05B7A82CDA4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2D576-0223-4046-852C-0BFC157AEEB8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8B12A-A36D-48D7-ABDE-608D4E996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1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8B12A-A36D-48D7-ABDE-608D4E9968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7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F736-9716-8BCF-19CA-C6F3A6D26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5990F-E45A-23A7-AB04-4417C8291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80AFD-98C4-CF8D-6AE3-463DB802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8594C-A0C3-56AF-758F-C6948C29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81355-7C0F-8235-4027-95F9DB82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5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7BDF-05EC-1B43-ABA7-65E8C1BE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F830-F52F-6C3B-D746-99E8950F4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13F1C-2513-BC3F-CBA5-71431DD4B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BA6AB-A170-CAD7-A38B-B64983737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2711D-63A3-28C2-0281-3E46C2B9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8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3E9BB-B6A8-7912-E144-7B3EF2A02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DB84D-9E7D-7506-F0C2-FDA469790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E3BB9-DC1A-0AAD-4E2F-5B5B3573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E691C-2C6D-665C-2CB4-92A5A75B8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C1D3F-3819-E2DE-0399-E84BD83A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7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7C1F-6484-735E-C3DE-E29B87C1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66200-5EEE-BDDD-A79A-E4C0B902A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32323-CA1F-1ECB-0610-2A505534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BE10E-0707-F5C9-CD1E-12B762F4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EF7BE-E8D9-1731-6D0F-B511ADFA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4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A81F-8715-CEB3-BD18-019D658A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4FBD3-05EE-767F-A2F0-28D919D88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4B13-19DC-A5EC-7635-5E695F0E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A684B-A4AF-E85E-4618-2F44F6E5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B494D-7E89-B6B4-C1C2-B9E1A959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55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D221D-77DE-9E00-21A4-41C02562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01AE1-9DDA-5D75-E3C2-19C426039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AFD6E-CCC6-7334-0116-DDA89A9B5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BF887-7907-12B4-0F3C-683DEEF8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02D82-5885-D6B4-E097-113731F3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DFEE6-1F9C-B63C-A7CF-484DABBC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2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9964-AD45-9A62-5C54-C528F26E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05F3C-DCD9-924D-0034-79F6AD20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7C1B5-DBAB-5B0B-287B-3C0FF136F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C1844-63A4-B20F-3C37-2CC34AF35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AC710F-BE54-5903-14CC-3B51FAD5D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798E12-BA1B-E787-E2D5-D83B2E6B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FDB70-38B1-90C5-655A-E3FCD255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14CAF-B121-F246-AAA9-65BBF68B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0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6763-36E2-6FD8-8E46-C70CEE40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17B06-493F-0C4B-494F-B609ADD6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6A6D-273A-2BC9-1C93-471A6860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CD3A7-FF2C-832A-CBA9-5CF1572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4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75036-E87A-DD4E-57B2-3C3E9718B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8203A-7DD0-01EF-0806-2D4F8A88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C0D09-408D-0EBE-AC5B-847E1C7B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5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2130-1A47-0E8A-5CAC-601CBD77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AB3A7-81A1-A4D6-CA36-E53D0E90C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72804-B337-1225-86F4-9695B09BA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51B84-ADB6-60AD-A414-02B9DE4F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669CE-BFCD-E843-4CF1-F2AF5DE9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9FB8E-221D-EC6E-D26A-BC689DC6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1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AF6C-2841-D076-6400-8ECD23F4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3ED07-8154-D422-75A8-EAC5B2BC0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4B8C9-DE9F-28E4-2A73-E528B777F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E577F-7F51-89DA-57FC-5F34C705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A1188-471B-47B2-CB01-C2C9A1252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9B478-D274-3CDE-32D0-3B867F5A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6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D55C72-544B-CF3E-67E7-797C487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F1B16-EA68-F570-2419-FA5A9394F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AA191-DAE2-E801-6667-FE45AFC9D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42F846-C4EF-43FB-9451-C27EC24BAC8D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981D1-45CF-16C2-0DF8-5A6BED883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B9177-0FB5-D646-7415-D097E2BEB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75A664-DA2E-44A6-A8F5-38DCF8B7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2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9E24-1B77-CEC3-98B6-6933F9C83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0" i="0">
                <a:effectLst/>
                <a:latin typeface="-apple-system"/>
              </a:rPr>
              <a:t>Using AI Hardware Acceleration to Detect Real-Time Crowd and Traffic Conditions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3FDCC-F91B-740F-7348-AB9E6A906B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Andy Chen, Jack Hebert, Michael </a:t>
            </a:r>
            <a:r>
              <a:rPr lang="en-US" err="1"/>
              <a:t>Sekyi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83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1D3B-517D-351C-B152-55CAF3BE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75"/>
            <a:ext cx="10515600" cy="1325563"/>
          </a:xfrm>
        </p:spPr>
        <p:txBody>
          <a:bodyPr/>
          <a:lstStyle/>
          <a:p>
            <a:r>
              <a:rPr lang="en-US"/>
              <a:t>Using Pictures taken from Phone Camera</a:t>
            </a:r>
          </a:p>
        </p:txBody>
      </p:sp>
      <p:pic>
        <p:nvPicPr>
          <p:cNvPr id="5" name="Picture 4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BA7ECA78-6324-8065-E377-EF44B1F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863600"/>
            <a:ext cx="3251199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DA407B-365C-6ACF-7570-4BE04444A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399" y="863601"/>
            <a:ext cx="3259667" cy="2444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43171-D104-DAB8-BF2D-EA4A4592A65F}"/>
              </a:ext>
            </a:extLst>
          </p:cNvPr>
          <p:cNvSpPr txBox="1"/>
          <p:nvPr/>
        </p:nvSpPr>
        <p:spPr>
          <a:xfrm>
            <a:off x="1363135" y="3355946"/>
            <a:ext cx="140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Small Hall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0D686-CFB9-BF08-4A5E-DFF016BC3EBE}"/>
              </a:ext>
            </a:extLst>
          </p:cNvPr>
          <p:cNvSpPr txBox="1"/>
          <p:nvPr/>
        </p:nvSpPr>
        <p:spPr>
          <a:xfrm>
            <a:off x="8881533" y="3355946"/>
            <a:ext cx="2370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Crowd in Venice</a:t>
            </a:r>
          </a:p>
        </p:txBody>
      </p:sp>
      <p:pic>
        <p:nvPicPr>
          <p:cNvPr id="11" name="Picture 10" descr="A group of people in a plaza&#10;&#10;Description automatically generated">
            <a:extLst>
              <a:ext uri="{FF2B5EF4-FFF2-40B4-BE49-F238E27FC236}">
                <a16:creationId xmlns:a16="http://schemas.microsoft.com/office/drawing/2014/main" id="{CDAE667C-F49E-2D65-0710-A4081A856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81" y="863600"/>
            <a:ext cx="3251200" cy="243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92C38B-C1E2-EA54-0E58-855773C82517}"/>
              </a:ext>
            </a:extLst>
          </p:cNvPr>
          <p:cNvSpPr txBox="1"/>
          <p:nvPr/>
        </p:nvSpPr>
        <p:spPr>
          <a:xfrm>
            <a:off x="4533899" y="3355946"/>
            <a:ext cx="2370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Crowd in Nashville</a:t>
            </a: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FBDBE59-19E3-1C2D-2341-6AB2B5F40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81" y="3696789"/>
            <a:ext cx="3314700" cy="2486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9CBDA5-1D1D-08B2-0763-033EA0E64912}"/>
              </a:ext>
            </a:extLst>
          </p:cNvPr>
          <p:cNvSpPr txBox="1"/>
          <p:nvPr/>
        </p:nvSpPr>
        <p:spPr>
          <a:xfrm>
            <a:off x="8458199" y="6251579"/>
            <a:ext cx="360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Prof Vs Student Basketball</a:t>
            </a:r>
          </a:p>
        </p:txBody>
      </p:sp>
      <p:pic>
        <p:nvPicPr>
          <p:cNvPr id="17" name="Picture 16" descr="People walking on a sidewalk&#10;&#10;Description automatically generated">
            <a:extLst>
              <a:ext uri="{FF2B5EF4-FFF2-40B4-BE49-F238E27FC236}">
                <a16:creationId xmlns:a16="http://schemas.microsoft.com/office/drawing/2014/main" id="{D8396AC9-D3D0-3307-C621-4C88A6EFB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17" y="3766611"/>
            <a:ext cx="3314700" cy="2486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4AB4C8-0466-8445-5C94-4F76B7B9A792}"/>
              </a:ext>
            </a:extLst>
          </p:cNvPr>
          <p:cNvSpPr txBox="1"/>
          <p:nvPr/>
        </p:nvSpPr>
        <p:spPr>
          <a:xfrm>
            <a:off x="4442884" y="6289676"/>
            <a:ext cx="2370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Crowd in Valencia</a:t>
            </a:r>
          </a:p>
        </p:txBody>
      </p:sp>
      <p:pic>
        <p:nvPicPr>
          <p:cNvPr id="20" name="Picture 19" descr="A group of people walking in front of a building&#10;&#10;Description automatically generated">
            <a:extLst>
              <a:ext uri="{FF2B5EF4-FFF2-40B4-BE49-F238E27FC236}">
                <a16:creationId xmlns:a16="http://schemas.microsoft.com/office/drawing/2014/main" id="{547CC204-9E35-2A0A-7537-E59EE8285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746767"/>
            <a:ext cx="3421593" cy="25661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10895B-08C1-B5F2-AB2D-0E2BCE1614EA}"/>
              </a:ext>
            </a:extLst>
          </p:cNvPr>
          <p:cNvSpPr txBox="1"/>
          <p:nvPr/>
        </p:nvSpPr>
        <p:spPr>
          <a:xfrm>
            <a:off x="838200" y="6357619"/>
            <a:ext cx="2370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Crowd in Rome</a:t>
            </a:r>
          </a:p>
        </p:txBody>
      </p:sp>
    </p:spTree>
    <p:extLst>
      <p:ext uri="{BB962C8B-B14F-4D97-AF65-F5344CB8AC3E}">
        <p14:creationId xmlns:p14="http://schemas.microsoft.com/office/powerpoint/2010/main" val="391080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24AF-72FE-BDCD-72CA-C47B0EA2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2BCF1-FE58-2D93-ACEE-05B7A82CD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Model is limited to a very specific workload (aerial view), and can only process clear unobstructed images</a:t>
            </a:r>
          </a:p>
          <a:p>
            <a:r>
              <a:rPr lang="en-US"/>
              <a:t>With more time, we can use a lot more training data to get a more robust model</a:t>
            </a:r>
          </a:p>
          <a:p>
            <a:r>
              <a:rPr lang="en-US"/>
              <a:t>AI Accelerator (</a:t>
            </a:r>
            <a:r>
              <a:rPr lang="en-US" err="1"/>
              <a:t>Hailo</a:t>
            </a:r>
            <a:r>
              <a:rPr lang="en-US"/>
              <a:t> 8) has limited support with raspberry pi</a:t>
            </a:r>
          </a:p>
          <a:p>
            <a:r>
              <a:rPr lang="en-US"/>
              <a:t>Pixy2 Camera resolution is not good enough to capture at long distances</a:t>
            </a:r>
          </a:p>
          <a:p>
            <a:r>
              <a:rPr lang="en-US"/>
              <a:t>For the Future</a:t>
            </a:r>
          </a:p>
          <a:p>
            <a:pPr lvl="1"/>
            <a:r>
              <a:rPr lang="en-US"/>
              <a:t>We still need more data to determine what thresholds to set for low, medium, and high crowd densities</a:t>
            </a:r>
          </a:p>
          <a:p>
            <a:pPr lvl="1"/>
            <a:r>
              <a:rPr lang="en-US"/>
              <a:t>Implement signals for real time crowd conditions</a:t>
            </a:r>
          </a:p>
          <a:p>
            <a:pPr lvl="1"/>
            <a:r>
              <a:rPr lang="en-US"/>
              <a:t>Capture live feed crowd counting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7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Arc 2067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4BB45-934C-B61C-BBAE-FC48361B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pic>
        <p:nvPicPr>
          <p:cNvPr id="2050" name="Picture 2" descr="HAILO-8™ AI Module - UP Bridge the Gap - Edge AI">
            <a:extLst>
              <a:ext uri="{FF2B5EF4-FFF2-40B4-BE49-F238E27FC236}">
                <a16:creationId xmlns:a16="http://schemas.microsoft.com/office/drawing/2014/main" id="{EC84C3E9-D7A3-CDF8-82BD-2380C302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1" b="5039"/>
          <a:stretch/>
        </p:blipFill>
        <p:spPr bwMode="auto"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xy2 Smart Vision Sensor - Object Tracking Camera for Arduino, Raspberry  Pi, BeagleBone Black">
            <a:extLst>
              <a:ext uri="{FF2B5EF4-FFF2-40B4-BE49-F238E27FC236}">
                <a16:creationId xmlns:a16="http://schemas.microsoft.com/office/drawing/2014/main" id="{447F4520-D0A4-7420-6232-CA291C2C3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r="4827" b="-1"/>
          <a:stretch/>
        </p:blipFill>
        <p:spPr bwMode="auto"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B9AF1-DF75-9BE5-B98B-C398A545C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42" y="1946683"/>
            <a:ext cx="7363990" cy="4911317"/>
          </a:xfrm>
        </p:spPr>
        <p:txBody>
          <a:bodyPr>
            <a:noAutofit/>
          </a:bodyPr>
          <a:lstStyle/>
          <a:p>
            <a:r>
              <a:rPr lang="en-US" sz="2400"/>
              <a:t>What:</a:t>
            </a:r>
          </a:p>
          <a:p>
            <a:pPr lvl="1"/>
            <a:r>
              <a:rPr lang="en-US"/>
              <a:t>Crowd density detection and classification via an AI vision model</a:t>
            </a:r>
          </a:p>
          <a:p>
            <a:pPr lvl="2"/>
            <a:r>
              <a:rPr lang="en-US" sz="2400"/>
              <a:t>Runs on a Raspberry Pi with </a:t>
            </a:r>
            <a:r>
              <a:rPr lang="en-US" sz="2400" err="1"/>
              <a:t>Hailo</a:t>
            </a:r>
            <a:r>
              <a:rPr lang="en-US" sz="2400"/>
              <a:t> 8 and Pixy2 camera</a:t>
            </a:r>
          </a:p>
          <a:p>
            <a:r>
              <a:rPr lang="en-US" sz="2400"/>
              <a:t>Why:</a:t>
            </a:r>
          </a:p>
          <a:p>
            <a:pPr lvl="1"/>
            <a:r>
              <a:rPr lang="en-US"/>
              <a:t>To better understand traffic patterns</a:t>
            </a:r>
          </a:p>
          <a:p>
            <a:pPr lvl="1"/>
            <a:r>
              <a:rPr lang="en-US"/>
              <a:t>Used to avoid crowds</a:t>
            </a:r>
          </a:p>
          <a:p>
            <a:r>
              <a:rPr lang="en-US" sz="2400"/>
              <a:t>Goals:</a:t>
            </a:r>
          </a:p>
          <a:p>
            <a:pPr lvl="1"/>
            <a:r>
              <a:rPr lang="en-US"/>
              <a:t>Photographing and categorizing crowds by either low, medium, or high density with ??% accuracy every minute</a:t>
            </a:r>
          </a:p>
        </p:txBody>
      </p:sp>
    </p:spTree>
    <p:extLst>
      <p:ext uri="{BB962C8B-B14F-4D97-AF65-F5344CB8AC3E}">
        <p14:creationId xmlns:p14="http://schemas.microsoft.com/office/powerpoint/2010/main" val="382166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3782A-24C5-4B4A-76FB-0DEF0FBD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Crowd Size Model</a:t>
            </a:r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6DBB-75D3-A72E-4E28-58D031A39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000"/>
              <a:t>Detecting generalizations of crowds is difficult</a:t>
            </a:r>
          </a:p>
          <a:p>
            <a:r>
              <a:rPr lang="en-US" sz="2000"/>
              <a:t>We opted for a TensorFlow model that counts the number of people in a frame</a:t>
            </a:r>
          </a:p>
          <a:p>
            <a:r>
              <a:rPr lang="en-US" sz="2000"/>
              <a:t>Using that count, we can make a generalization about the density</a:t>
            </a:r>
          </a:p>
          <a:p>
            <a:pPr lvl="1"/>
            <a:r>
              <a:rPr lang="en-US" sz="2000" err="1"/>
              <a:t>i.</a:t>
            </a:r>
            <a:r>
              <a:rPr lang="en-US" sz="2000"/>
              <a:t>e. &lt;10 is low, &gt;10 and &lt;25 is medium, and &gt; 25 is high</a:t>
            </a:r>
          </a:p>
          <a:p>
            <a:r>
              <a:rPr lang="en-US" sz="2000"/>
              <a:t>Our model trained on open-source dataset for crowd counting with labeled pedestrians</a:t>
            </a:r>
          </a:p>
          <a:p>
            <a:r>
              <a:rPr lang="en-US" sz="2000"/>
              <a:t>Limited by time, model trained on about 50 annotated images from Mall Dataset</a:t>
            </a:r>
          </a:p>
        </p:txBody>
      </p:sp>
      <p:pic>
        <p:nvPicPr>
          <p:cNvPr id="1026" name="Picture 2" descr="A group of people in a mall&#10;&#10;Description automatically generated">
            <a:extLst>
              <a:ext uri="{FF2B5EF4-FFF2-40B4-BE49-F238E27FC236}">
                <a16:creationId xmlns:a16="http://schemas.microsoft.com/office/drawing/2014/main" id="{3A769489-6BCC-10DB-B5DF-4919B4C0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r="24492" b="-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B7F11-2B2D-F651-336C-ACCA865B571C}"/>
              </a:ext>
            </a:extLst>
          </p:cNvPr>
          <p:cNvSpPr txBox="1"/>
          <p:nvPr/>
        </p:nvSpPr>
        <p:spPr>
          <a:xfrm>
            <a:off x="3056467" y="6268863"/>
            <a:ext cx="9657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/>
              <a:t>Mall Dataset https://personal.ie.cuhk.edu.hk/~ccloy/downloads_mall_dataset.html</a:t>
            </a:r>
          </a:p>
        </p:txBody>
      </p:sp>
    </p:spTree>
    <p:extLst>
      <p:ext uri="{BB962C8B-B14F-4D97-AF65-F5344CB8AC3E}">
        <p14:creationId xmlns:p14="http://schemas.microsoft.com/office/powerpoint/2010/main" val="93936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873C6-B05D-4500-089C-2F3EA1AE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50" y="499534"/>
            <a:ext cx="3124151" cy="15122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Setup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mputer screen with text&#10;&#10;Description automatically generated">
            <a:extLst>
              <a:ext uri="{FF2B5EF4-FFF2-40B4-BE49-F238E27FC236}">
                <a16:creationId xmlns:a16="http://schemas.microsoft.com/office/drawing/2014/main" id="{C5A70323-6167-E3DE-182F-4A46A47D9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1" r="-3" b="2249"/>
          <a:stretch/>
        </p:blipFill>
        <p:spPr>
          <a:xfrm rot="5400000">
            <a:off x="3292853" y="1804462"/>
            <a:ext cx="5047735" cy="3383280"/>
          </a:xfrm>
          <a:prstGeom prst="rect">
            <a:avLst/>
          </a:prstGeom>
        </p:spPr>
      </p:pic>
      <p:pic>
        <p:nvPicPr>
          <p:cNvPr id="9" name="Picture 8" descr="A circuit board with a blue light&#10;&#10;Description automatically generated">
            <a:extLst>
              <a:ext uri="{FF2B5EF4-FFF2-40B4-BE49-F238E27FC236}">
                <a16:creationId xmlns:a16="http://schemas.microsoft.com/office/drawing/2014/main" id="{E83221CC-C93C-2046-0119-063307E3D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3" r="-3" b="-3"/>
          <a:stretch/>
        </p:blipFill>
        <p:spPr>
          <a:xfrm rot="5400000">
            <a:off x="6980129" y="1804462"/>
            <a:ext cx="5047735" cy="338328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F351B-9829-C980-F40C-1A3B858D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3124151" cy="3706493"/>
          </a:xfrm>
        </p:spPr>
        <p:txBody>
          <a:bodyPr anchor="t">
            <a:normAutofit/>
          </a:bodyPr>
          <a:lstStyle/>
          <a:p>
            <a:r>
              <a:rPr lang="en-US" sz="2000"/>
              <a:t>TensorFlow Lite conversion to run on Raspberry Pi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4779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0"/>
    </mc:Choice>
    <mc:Fallback>
      <p:transition spd="slow" advTm="18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29B5F-99B1-0FB3-EEA3-994EDEBC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 Test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0E2B-50D4-99B8-6919-7884F1A1EAB3}"/>
              </a:ext>
            </a:extLst>
          </p:cNvPr>
          <p:cNvSpPr txBox="1"/>
          <p:nvPr/>
        </p:nvSpPr>
        <p:spPr>
          <a:xfrm>
            <a:off x="1001684" y="1670857"/>
            <a:ext cx="10178934" cy="557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very great….  Not very accurate</a:t>
            </a:r>
          </a:p>
        </p:txBody>
      </p:sp>
      <p:pic>
        <p:nvPicPr>
          <p:cNvPr id="16" name="Picture 15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170DE3E7-BD98-6E34-17B1-10B1022B78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18" r="-2" b="-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20" name="Picture 19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DF6CFD9E-FC17-F41C-D40D-7255C6F3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18" r="-2" b="-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0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143D5-BA9D-6CA0-C922-FF1E6BBA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Model Tested on Aerial Photos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49C6B-91E7-12DB-C745-A1B95168A3F3}"/>
              </a:ext>
            </a:extLst>
          </p:cNvPr>
          <p:cNvSpPr txBox="1"/>
          <p:nvPr/>
        </p:nvSpPr>
        <p:spPr>
          <a:xfrm>
            <a:off x="3310468" y="5229474"/>
            <a:ext cx="6900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Not perfect, but a lot better!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3C5F20-1E81-1887-EBB0-6AFA1ACA6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485" y="1827469"/>
            <a:ext cx="3770201" cy="28276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7269A0-C320-D14E-E670-10ABA2AA9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14" y="1827469"/>
            <a:ext cx="3770201" cy="28276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588058-6A49-4C97-D327-42096DEB1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830" y="1827469"/>
            <a:ext cx="3770201" cy="28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60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15"/>
    </mc:Choice>
    <mc:Fallback>
      <p:transition spd="slow" advTm="2801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7761-9779-EF5C-521A-F16F81B2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Pixy2 Testing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6E56A2C-C135-F386-9890-8250B4A05E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0867" y="1431891"/>
            <a:ext cx="7357533" cy="4846672"/>
          </a:xfrm>
        </p:spPr>
      </p:pic>
    </p:spTree>
    <p:extLst>
      <p:ext uri="{BB962C8B-B14F-4D97-AF65-F5344CB8AC3E}">
        <p14:creationId xmlns:p14="http://schemas.microsoft.com/office/powerpoint/2010/main" val="338168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17"/>
    </mc:Choice>
    <mc:Fallback>
      <p:transition spd="slow" advTm="2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1ED7A-851D-2D91-3205-937E84A1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Pixy2 Testing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C5090E0-B836-C312-1EFE-14F3ED84012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6414.5"/>
                </p14:media>
              </p:ext>
            </p:extLst>
          </p:nvPr>
        </p:nvPicPr>
        <p:blipFill>
          <a:blip r:embed="rId4"/>
          <a:srcRect l="5501" t="3205" r="937" b="4097"/>
          <a:stretch/>
        </p:blipFill>
        <p:spPr>
          <a:xfrm>
            <a:off x="1667932" y="1690687"/>
            <a:ext cx="7501467" cy="4895851"/>
          </a:xfrm>
        </p:spPr>
      </p:pic>
    </p:spTree>
    <p:extLst>
      <p:ext uri="{BB962C8B-B14F-4D97-AF65-F5344CB8AC3E}">
        <p14:creationId xmlns:p14="http://schemas.microsoft.com/office/powerpoint/2010/main" val="343774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26"/>
    </mc:Choice>
    <mc:Fallback>
      <p:transition spd="slow" advTm="43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0A13-D557-E757-AFF1-F04A5845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Live Test Results from Pixy2</a:t>
            </a:r>
          </a:p>
        </p:txBody>
      </p:sp>
      <p:pic>
        <p:nvPicPr>
          <p:cNvPr id="7" name="Picture 6" descr="A blurry image of people walking in front of a building&#10;&#10;Description automatically generated">
            <a:extLst>
              <a:ext uri="{FF2B5EF4-FFF2-40B4-BE49-F238E27FC236}">
                <a16:creationId xmlns:a16="http://schemas.microsoft.com/office/drawing/2014/main" id="{D724A914-7F02-4B13-DD0F-E55FFD310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9" y="1620573"/>
            <a:ext cx="3698170" cy="2773627"/>
          </a:xfrm>
          <a:prstGeom prst="rect">
            <a:avLst/>
          </a:prstGeom>
        </p:spPr>
      </p:pic>
      <p:pic>
        <p:nvPicPr>
          <p:cNvPr id="11" name="Picture 10" descr="A blurry image of a person walking on a sidewalk&#10;&#10;Description automatically generated">
            <a:extLst>
              <a:ext uri="{FF2B5EF4-FFF2-40B4-BE49-F238E27FC236}">
                <a16:creationId xmlns:a16="http://schemas.microsoft.com/office/drawing/2014/main" id="{F14539B0-055E-402F-F37F-E3725284A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15" y="1620573"/>
            <a:ext cx="3698169" cy="2773627"/>
          </a:xfrm>
          <a:prstGeom prst="rect">
            <a:avLst/>
          </a:prstGeom>
        </p:spPr>
      </p:pic>
      <p:pic>
        <p:nvPicPr>
          <p:cNvPr id="13" name="Picture 12" descr="A person walking on a sidewalk&#10;&#10;Description automatically generated">
            <a:extLst>
              <a:ext uri="{FF2B5EF4-FFF2-40B4-BE49-F238E27FC236}">
                <a16:creationId xmlns:a16="http://schemas.microsoft.com/office/drawing/2014/main" id="{66CD4A8A-E2B1-BC3C-85CF-D7F45C358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1620573"/>
            <a:ext cx="3698169" cy="27736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184D7B-1D71-C63E-40B3-7CA6D21282DF}"/>
              </a:ext>
            </a:extLst>
          </p:cNvPr>
          <p:cNvSpPr txBox="1"/>
          <p:nvPr/>
        </p:nvSpPr>
        <p:spPr>
          <a:xfrm>
            <a:off x="2904068" y="4873874"/>
            <a:ext cx="6900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Not great results, low resolution, unable to get good aerial view</a:t>
            </a:r>
          </a:p>
        </p:txBody>
      </p:sp>
    </p:spTree>
    <p:extLst>
      <p:ext uri="{BB962C8B-B14F-4D97-AF65-F5344CB8AC3E}">
        <p14:creationId xmlns:p14="http://schemas.microsoft.com/office/powerpoint/2010/main" val="108030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Using AI Hardware Acceleration to Detect Real-Time Crowd and Traffic Conditions</vt:lpstr>
      <vt:lpstr>Overview</vt:lpstr>
      <vt:lpstr>Crowd Size Model</vt:lpstr>
      <vt:lpstr>The Setup</vt:lpstr>
      <vt:lpstr>Lab Test Results</vt:lpstr>
      <vt:lpstr>Model Tested on Aerial Photos</vt:lpstr>
      <vt:lpstr>Pixy2 Testing</vt:lpstr>
      <vt:lpstr>Pixy2 Testing</vt:lpstr>
      <vt:lpstr>Live Test Results from Pixy2</vt:lpstr>
      <vt:lpstr>Using Pictures taken from Phone Camera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Chen, Andy (njx7sq)</dc:creator>
  <cp:revision>1</cp:revision>
  <dcterms:created xsi:type="dcterms:W3CDTF">2024-12-05T02:12:42Z</dcterms:created>
  <dcterms:modified xsi:type="dcterms:W3CDTF">2024-12-05T17:33:04Z</dcterms:modified>
</cp:coreProperties>
</file>